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1.xml" ContentType="application/inkml+xml"/>
  <Override PartName="/ppt/notesSlides/notesSlide13.xml" ContentType="application/vnd.openxmlformats-officedocument.presentationml.notesSlide+xml"/>
  <Override PartName="/ppt/ink/ink12.xml" ContentType="application/inkml+xml"/>
  <Override PartName="/ppt/notesSlides/notesSlide14.xml" ContentType="application/vnd.openxmlformats-officedocument.presentationml.notesSlide+xml"/>
  <Override PartName="/ppt/ink/ink13.xml" ContentType="application/inkml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1" r:id="rId4"/>
    <p:sldId id="264" r:id="rId5"/>
    <p:sldId id="263" r:id="rId6"/>
    <p:sldId id="258" r:id="rId7"/>
    <p:sldId id="261" r:id="rId8"/>
    <p:sldId id="259" r:id="rId9"/>
    <p:sldId id="270" r:id="rId10"/>
    <p:sldId id="260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05-20T08:39:40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5238 8165 464 0,'0'0'488'0,"0"0"-434"16,0 0-14-16,0 0 126 15,0 0 6-15,0 0-66 0,0 0-40 16,-129-68-14 0,126 68-28-16,3 0-14 0,-2 0-10 15,2 12-8-15,0 21 2 16,7 24 2-16,24 33 4 0,11 29 2 16,7 15 2-16,7-1-4 15,7-11 2-15,10-22-2 16,9-22-2-1,16-18-2-15,27-20 2 0,40-40-4 16,44-32 6-16,57-86 2 16,43-72-2-16,26-53 0 15,28-29 4-15,4-8 2 16,3 16 18-16,-5 15-22 16,-22 15-2-16,-28 27 12 0,-44 35 0 15,-47 39 4 1,-58 43-8-16,-54 32-8 0,-47 24 0 15,-34 18 0 1,-20 12 0-16,-9 4 2 0,-2-2 0 16,2 0-2-1,0-2 0-15,3 0 0 0,-5 0-2 16,0 2-8-16,0-6-32 0,-5 4-50 16,-33 4-202-1,-24-2-208-15</inkml:trace>
  <inkml:trace contextRef="#ctx0" brushRef="#br0" timeOffset="30139.915">22028 12944 1036 0,'0'0'162'0,"0"0"-148"0,0 0-12 16,0 0-2-16,0 0 12 15,0 0 6-15,0 0-14 16,-87-21-4-16,87 21-2 16,0 0 2-16,14 14 2 15,3 11 2-15,8 3 2 16,6 6 4-16,0 0 2 16,5 0 0-16,5-2 2 15,5-8-2-15,14-6 0 16,12-12 4-16,18-6 6 0,18-26 12 15,21-42-2 1,18-36-14-16,20-41-8 0,20-37-8 16,23-25 0-1,24-11 0-15,13 6 0 0,-2 23 0 16,-16 28-2-16,-39 35-2 0,-43 36 2 16,-49 29 0-1,-47 27 2-15,-26 21 0 0,-18 6 6 16,-7 6 4-1,2-2 2-15,0 3-8 0,0 0-2 16,0 0-2 0,-2-2-2-16,0 2 0 0,0 0-2 15,0 0 2 1,0 0-2-16,0 8-8 16,-13 3-10-16,-5 1-38 0,-6-1-56 15,-10 3-34 1,-6 5-114-16,-8-3-252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05-20T08:47:02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20993 14548 1272 0,'0'0'68'0,"0"0"-68"0,0 0-20 16,0 0 8-16,0 0 6 0,0 0 6 16,0 0 6-16,-6 12-2 15,31 6 10-15,-2-2-8 16,-5-4 2-16,-7-8-2 15,-7-4 4-15,-2 0 4 16,5 0 28-16,17-32 18 16,30-44 10-16,35-49-16 15,43-59-24-15,32-45-10 16,35-37-10-16,28-27-6 0,11-12 0 16,12-10-4-1,-7 13-6-15,-23 17-12 0,-30 38-2 16,-45 58 6-1,-50 68-6-15,-43 54-18 0,-33 45-34 16,-13 18-74 0,-6 4-96-16,0 16-20 0,0 29-66 15,-8 13-72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05-20T08:47:43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14346 5494 806 0,'0'0'96'0,"0"0"-96"15,0 0 0 1,0 0 0-16,0 0 2 15,0 0 10-15,0 0 22 16,0-4 2-16,0 8 0 0,0 2-20 16,11 2 22-1,36 8-30-15,40 8-4 0,47 2 4 16,61 2 24-16,62-6 0 16,59 1-6-16,52-3-14 15,23 2-2-15,35 6 2 16,23-4-4-16,16-2-6 15,23-8-2-15,20-14 0 16,20 0 6-16,20-27-4 16,34-14 0-16,20-8 2 15,-6 13 4 1,-8 11 22-16,-31 17-20 0,-46 8-10 16,-32 1 0-16,-31 13 0 15,-36-5 2-15,-33-6-2 16,-42-3-4-16,-48 0 2 0,-42 0 2 15,-37-19 2 1,-30-10-2-16,-24-5-2 0,-29-4-2 16,-25-6 0-1,-17-5 0-15,-25-4-12 0,-13-10-10 16,-11-10-52-16,-14-6-88 16,-16-3-172-16</inkml:trace>
  <inkml:trace contextRef="#ctx0" brushRef="#br0" timeOffset="830.047">17421 5043 162 0,'0'0'136'0,"0"0"-70"15,0 0-38 1,0 0-6-16,0 0-4 0,0 0 32 16,889 757 18-16,-591-662 2 15,43-19 16-15,38-18-28 16,27-23-32-16,30-26 6 0,30-9 6 15,15-30-14 1,4-28-16-16,-7-22-4 0,-24-20 0 16,-26-16-2-1,-36-14-2-15,-37-11 22 0,-54-11 8 16,-56-5 34-16,-50-7 6 16,-59-5 8-16,-49-7 26 15,-44-15-24-15,-43-11-32 16,-39-11-26-16,-63-7-18 15,-60 15-4-15,-75 17-12 16,-75 27-10-16,-89 31-14 16,-85 25-8-16,-77 27 0 15,-77 26-2-15,-62 30 8 16,-55 22 12-16,-32 20 10 16,-15 43 2-16,4 24 12 0,27 26 4 15,27 21 0 1,44 29 4-16,54 15-6 0,57 15 2 15,60 19 2 1,66 9-4-16,55 15 8 0,55 17-4 16,53 18-4-1,55 13 0-15,71 2-2 0,82-16-2 16,94-37-2-16,100-39-4 0,114-46-2 16,93-41-2-1,92-39 12-15,81-42-2 0,69-26-14 16,71-55-34-1,50-38 18-15,24-19-16 0,10-5-64 16,-20 1-78 0,-32-5-162-16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05-20T08:47:52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13513 4171 212 0,'0'0'18'16,"0"0"330"-1,0 0-162-15,0 0-72 0,0 0-40 16,0 0 26 0,0 0 12-16,-29-21-28 0,25 21-38 15,1 0 22 1,1 0-30-16,2 0-18 0,-3 3-20 16,3 3-8-16,0 3 6 0,0 10-4 15,10 11 2 1,17 16 4-16,6 5 0 15,-2 6 4-15,5-3 0 16,-1-5 0-16,3-4 0 0,5-4-4 16,1-7 2-1,1-9-2-15,-5-4 0 0,-3-9 0 16,1-10 0-16,9-2 0 16,18-14 6-16,24-36 10 15,22-24 0-15,28-25-4 16,14-16 2-16,16-5 2 15,16 4-4-15,0 8-2 16,2 8-6-16,-8 8-4 16,-24 11-4-16,-28 21 4 15,-40 22 0-15,-39 20-2 0,-26 12 2 16,-18 6 0 0,-4 0 2-16,3 0 2 0,-3 0 0 15,2 0-4 1,-2 0-4-16,0 0 0 0,0 0-12 15,0 0-64 1,0 0-122-16,-29 4-158 0</inkml:trace>
  <inkml:trace contextRef="#ctx0" brushRef="#br0" timeOffset="4339.766">21170 3216 498 0,'0'0'244'0,"0"0"-208"0,0 0-32 16,0 0-4-1,0 0 6-15,0 0 22 0,-44 2 44 16,44 2-30-16,0-2-28 0,0 6-14 16,11 6-2-1,34 14 2-15,30 11 16 0,37 7 0 16,37 6 4-1,29 3 4-15,36-4-8 0,36-1 8 16,42-6-4 0,42-12-2-16,29-9-2 0,43-18-10 15,28-5-2 1,27 0 8-16,18-8-8 0,0 0 12 16,-4 2 2-16,-16-2-10 15,-18-8-6 1,-10-16-2-16,-11-22 8 0,-5-19 8 15,-14-19-8-15,-36-6-8 16,-48 0 6-16,-64 0 0 16,-56 3-4-1,-59 4 0-15,-58-5 12 0,-40-11 26 16,-40-14 12-16,-9-15-22 0,-55-20-22 16,-37-9 10-1,-39-7 0-15,-47-5-2 0,-49 9-16 16,-54 2-20-1,-46 5 0-15,-44 5-4 0,-27 11 4 16,-19 17 16 0,-8 19 0-16,-5 31 2 0,3 30 2 15,-1 37 6 1,-1 14-6-16,2 55-4 0,-5 29 4 16,5 29 4-16,6 20-4 0,24 12-2 15,33 17 2 1,53 8 2-16,54 9 2 0,48 29-4 15,43 15-4 1,38 13 0-16,55 1 2 0,60-17 0 16,39-17-8-1,74-20 0-15,46-27-8 0,32-18 0 16,36-25 2-16,32-22-6 16,29-28-38-16,29-29-80 15,8-33-48-15,-3-22-224 16</inkml:trace>
  <inkml:trace contextRef="#ctx0" brushRef="#br0" timeOffset="18600.113">8925 3657 1 0,'0'0'38'16,"0"0"-11"-16,0 0-27 15,0 0 0-15,0 0 62 16,0 0 70-16,0 0-26 16,-62-168-22-16,52 150-26 0,-3-4 30 15,-5-2-38 1,-1-1-10-16,-8-4-26 0,-4-1 20 15,-5-2 44 1,-7-1-18-16,-5 1-32 0,-10 6-8 16,-9 2-10-1,-7 8 24-15,-1 8-16 0,-2 8-12 16,2 0 10-16,-3 23-10 0,2 12 2 16,-2 7-4-1,5 12 0-15,6 7-2 0,9 9 2 16,12 3-4-1,9 12 2-15,18 5-2 0,17-1 2 16,2 3 0 0,27-6 0-16,25 5 6 0,29-6-2 15,19 3-4 1,23-8 2-16,22-1-2 16,19-1-2-16,19-3 2 0,18-3 0 15,15-4-2-15,11-6 4 16,25-10-4-16,22-11 2 15,20-14 2-15,20-13-4 16,4-14-2-16,8 0 2 16,9-9 0-16,3-23 4 15,1-12-4-15,-10-11 0 16,-19-7-2-16,-12-8 2 0,-17-8 4 16,-18-6 0-1,-20-3-4-15,-40-1 2 16,-41 0 0-16,-34 2 4 15,-40 3 16-15,-28-3 16 0,-21-8 42 16,-24-11-30 0,-15-7-38-16,0 0 0 0,-35 4 6 15,-26 5-8 1,-26 1-4-16,-24 2-6 0,-32 2 4 16,-23 5-2-16,-37 3 0 0,-22 4 0 15,-16 10-2 1,-22 7 0-16,-11 17 0 0,-24 20 0 15,-26 22 14 1,-17 10-2-16,-8 13-6 0,-8 23-6 16,3 8-2-1,-3 14 2-15,6 10 2 0,8 8 0 16,8 14-2-16,10 11-4 16,11 13 2-16,4 12 2 15,20 16-8-15,23 18-68 16,18 4-158-16,16-14-308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05-20T08:48:18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13914 5207 278 0,'0'0'352'15,"0"0"-352"-15,0 0-14 16,0 0 14-16,0 0 12 16,0 0 6-16,0 0 40 0,-69-36 18 15,69 36-66 1,0 0-10-16,13 0 0 0,16 0 2 15,25 0 12 1,21 0 2-16,25 0 14 0,27-14 0 16,18-6-12-1,13 0-2-15,16-2 0 0,7 6-4 16,0 4-4-16,-1 0-8 0,-11 2 0 16,-13 0-2-1,-13 0 2-15,-18-2 0 0,-19-2 2 16,-12 0-2-1,-14-1 0-15,-11-5 2 0,-15 5-2 16,-14 1 0 0,-14 6 0-16,-9 4 0 0,-13 2 0 15,-4 2-2 1,0 0-14-16,-2 0-38 0,-29 7-50 16,-17 22-124-16,-12 10 14 15,-15 4-24-15</inkml:trace>
  <inkml:trace contextRef="#ctx0" brushRef="#br0" timeOffset="417.576">14431 5448 248 0,'0'0'264'16,"0"0"-172"-1,0 0-84-15,0 0-8 0,0 0-20 16,0 0 6 0,-43 28 14-16,110-18 28 0,22-4-2 15,29-6 0 1,30 0-10-16,26-4 0 0,19-20-2 16,5-6-8-16,-9 0-2 0,-23 4-4 15,-26 6 0 1,-31 4-2-16,-26 2 0 0,-18 0-10 15,-19 2-28 1,-15 2-76-16,-11 0 10 0,-9 3-6 16,-9-1 18-1,-2 5 38-15,0-1 48 0,-10 4 6 16,-11 0 2-16,2 0 38 16,1 0 34-16,5 0 18 15,3 0-12-15,6 0-24 16,4 0-40-16,0 0-14 15,0 0-28-15,0 19-90 16,0 6-16-16</inkml:trace>
  <inkml:trace contextRef="#ctx0" brushRef="#br0" timeOffset="9107.638">11060 11594 404 0,'0'0'400'15,"0"0"-358"-15,0 0-30 0,0 0-12 16,0 0-6-1,0 0 4-15,0 0 2 0,0 0 2 16,-40 265 8 0,80-175 2-16,11-4-8 0,16-13 0 15,13-14 2 1,20-24 0-16,19-25-6 0,27-16 26 16,35-63 20-16,26-51-2 15,30-50-18-15,23-42-8 16,34-40-8-16,31-23 4 0,18-15 0 15,5-11-10 1,-19 9 4-16,-19 25 0 16,-26 30-4-16,-37 41-2 15,-33 35-2-15,-45 29-14 16,-40 18-24-16,-31 6-128 0,-40-19-278 16</inkml:trace>
  <inkml:trace contextRef="#ctx0" brushRef="#br0" timeOffset="12097.824">9237 13048 334 0,'0'0'252'0,"0"0"-182"0,0 0-6 0,0 0-42 15,0 0 34 1,0 0 42-16,0 0 28 0,17 218-26 15,-5-233-26 1,3-38 12-16,6-37-30 0,-1-30-36 16,-16-18-14-1,-4 0 0-15,-31 29-2 0,-27 31 0 16,-15 38 30-16,-12 35 28 0,-8 14-20 16,-7 50-18-1,-4 36-18-15,11 29-4 16,18 18-2-16,29 5 0 15,42-5 0-15,13-11-4 0,58-15 0 16,22-6 2 0,12-7-2-16,1-5 4 15,-11 10 0-15,-24 8-4 0,-36 13 4 16,-31 3 0 0,-35-12 4-16,-36-22 0 0,-12-31-2 15,-4-37 6 1,2-30 2-16,10-8 28 0,6-50-10 15,24-31-28 1,32-26-2-16,15-23-6 0,60-8 6 16,32 0-2-1,24 4 0-15,15 7-2 0,6 15 6 16,-4 16 0-16,-12 28 0 0,-21 29 0 16,-19 27 0-1,-23 20-2-15,-18 22-2 0,-11 42-2 16,-2 29 6-1,-2 16 4-15,4-4-2 0,5-14 2 16,11-19-4 0,9-22 0-16,6-18 0 0,9-18 0 15,2-14 0 1,-3-38 4-16,-15-35-2 0,-26-29 6 16,-29-26-4-16,-42-12 0 0,-56 2-2 15,-31 25 0 1,-9 43 2-16,2 42 8 15,14 28 8-15,16 18 8 16,27 36-28-16,25 17-6 16,39 9-2-16,19-4-6 15,78-20-26-15,52-44-132 16,45-24-124-16,21-70-122 0</inkml:trace>
  <inkml:trace contextRef="#ctx0" brushRef="#br0" timeOffset="12277.497">10652 12262 766 0,'0'0'298'0,"0"0"-72"16,0 0-94-16,0 0-78 16,0 0-52-16,0 0 6 15,-25 275 42-15,59-33 8 16,5 41-34-16,2 2-18 16,-3-10-2-16,-3-21-4 0,1-35-2 15,-3-28-10 1,-8-37-28-16,-11-46-250 0,-14-74-254 15</inkml:trace>
  <inkml:trace contextRef="#ctx0" brushRef="#br0" timeOffset="12417.792">10264 13262 1348 0,'0'0'0'0,"0"0"-2"0,0 0-16 16,0 0 18-16,0 0-10 15,0 0-22-15,187 139-114 16,-102-75-170-16</inkml:trace>
  <inkml:trace contextRef="#ctx0" brushRef="#br0" timeOffset="12557.618">11113 13658 1408 0,'0'0'136'16,"0"0"-132"-16,0 0-4 0,0 0-6 15,0 0 6 1,0 0 0-16,-22 6-24 0,22 14-204 16,0 14-240-1</inkml:trace>
  <inkml:trace contextRef="#ctx0" brushRef="#br0" timeOffset="12887.883">8680 15620 406 0,'0'0'668'16,"0"0"-652"-16,0 0-12 15,0 0-2-15,0 0 16 16,0 0-4-16,-314 111-8 0,392-111-2 15,53-27 44 1,59-50 6-16,46-42-2 0,50-41-34 16,21-25 4-1,9-12-12-15,-8 10-10 0,-34 22-4 16,-47 37-6-16,-51 37-46 16,-58 43-66-1,-51 38 4-15,-42 12-148 0,-25 49-248 16</inkml:trace>
  <inkml:trace contextRef="#ctx0" brushRef="#br0" timeOffset="13077.907">8685 15963 1156 0,'0'0'128'0,"0"0"-52"0,0 0-76 15,0 0-80 1,0 0 78-16,0 0 2 0,512-304 6 15,-260 139 10 1,33-25 0-16,25-5-16 0,-3 15-6 16,-17 21-108-1,-32 27-122-15,-33 22-324 0</inkml:trace>
  <inkml:trace contextRef="#ctx0" brushRef="#br0" timeOffset="13727.924">11933 13257 722 0,'0'0'88'0,"0"0"-88"16,0 0-2-16,0 0-2 15,0 0 4-15,0 0 2 16,-367-464 20-16,235 378 72 0,-16 2-54 16,-16-4-12-1,-19 1 46-15,-21-1-58 0,-31 2-16 16,-23 10-10-1,-25 15 10-15,-5 23 4 0,8 22 6 16,6 16 36 0,10 16 20-16,4 45-56 0,-3 33-10 15,-2 38 2 1,6 37 4-16,15 33-6 0,20 35-8 16,33 38 4-16,27 41 4 15,31 45 0-15,42 34 0 16,49 27 0-16,44 1 0 0,90-22-2 15,70-43 0 1,64-54 0-16,52-69 2 16,38-60 2-16,32-59-2 15,17-61-4-15,5-55 4 16,4-32 2-16,-8-83 2 0,-18-46-2 16,-30-62 0-1,-37-42-2-15,-38-38 8 0,-38-36 0 16,-45-14-4-1,-60-5-2-15,-77-8-2 0,-62 8-14 16,-107-3-94 0,-62 8-46-16,-45 22 18 0,-26 31 56 15,5 58-76 1,11 56 84-16,38 55 68 0,36 54-52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05-20T08:40:24.0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16398 7583 1122 0,'0'0'130'16,"0"0"-130"-16,0 0-12 0,0 0 10 16,0 0 2-1,0 0 6-15,0 0 6 0,-20-1-4 16,33 9-8-16,37 6 0 16,41 2 16-16,49-3 0 15,47-6 0-15,52-7 2 16,39-4-12-16,32-26 6 15,28-6 0-15,13-1-2 16,7-3 2-16,-6 4-10 16,-20 0-2-16,-31 4 0 15,-34 0 2-15,-26 2 0 16,-25 0 2-16,-20 1-4 16,-24 4 0-16,-30 3-2 0,-28 5 0 15,-29 8 0 1,-25 4-2-16,-25 5-10 0,-14 0-40 15,-8 0-110 1,-2 0-36-16,0 11-48 16,4 5-118-16</inkml:trace>
  <inkml:trace contextRef="#ctx0" brushRef="#br0" timeOffset="820.327">20937 7760 522 0,'0'0'98'0,"0"0"-90"0,0 0-6 16,0 0 6-16,0 0 28 16,0 0-6-16,-60-6 6 15,60 6 14-15,0 0-10 16,17 0-28-16,37 2 22 15,37 6 12-15,40-6 4 16,41-2-14-16,38 0 0 16,25 0-2-16,31 0-10 15,21-4-6-15,18-10-10 16,12-4-6-16,4-8-2 16,7-4 4-16,-1-8-2 15,7-2 2-15,-4-3-4 16,-18 5 0-16,-32 6 2 0,-32 5 0 15,-36 2 8 1,-38 9 14-16,-30 4-12 0,-30 6-4 16,-23 6-6-1,-16 0-2-15,-9 0 0 0,-13 0 0 16,-10 0-4 0,-12 6-6-16,-12 0-12 0,-9 2-66 15,-10 6-100-15,-16-9-188 0</inkml:trace>
  <inkml:trace contextRef="#ctx0" brushRef="#br0" timeOffset="7263.715">23305 8569 1128 0,'0'0'234'15,"0"0"-232"1,0 0-2-16,0 0-4 0,0 0 2 16,0 0-10-16,0 0 10 15,-76-55 2-15,76 61 0 16,0 8 0-16,0 14 4 15,4 12-2-15,15 15 6 16,8-1 2-16,6-7 0 16,2-8-4-16,7-15 0 15,10-10 6-15,12-14 8 16,23-10 24-16,32-43 0 16,24-30-10-16,23-24-16 15,13-17 0-15,1-1-14 0,3 3-2 16,-7 14-2-1,-11 12 0-15,-11 14 0 0,-23 17 0 16,-22 15 2 0,-24 14-2-16,-21 10 2 0,-17 6 0 15,-18 8-2 1,-9 4 0-16,-11 6 0 0,-7 0 0 16,3 2 4-16,-5 0-4 0,0 0 0 15,0 0 0 1,0 0 0-16,0 0 0 15,0 0-6-15,0 0-14 16,0-4-36-16,6-8-104 16,15-4-122-16,6-6-180 15</inkml:trace>
  <inkml:trace contextRef="#ctx0" brushRef="#br0" timeOffset="12310.024">30132 8480 400 0,'0'0'68'0,"0"0"-28"16,0 0 14-16,0 0-12 15,0 0 30-15,0 0 20 16,0 0 0-16,-5-21-10 16,5 16-16-16,0-3-26 15,0-2-18-15,14-6-12 16,8 0-4-16,5 4-4 16,4-3-2-16,0 8 0 0,-2 5-2 15,-7 2-2 1,-1 0-6-16,-4 20 10 0,-1 28 0 15,-3 30 14 1,-4 36 2-16,-9 30 2 0,0 26 4 16,-5 3 12-1,-14-6-12-15,7-18-8 0,6-25-6 16,6-19-4 0,0-20 0-16,25-17-4 0,8-18 2 15,7-19 2-15,7-15 4 0,-1-16-2 16,1 0-2-1,-2-28-2-15,-10-4-2 0,-6 1 0 16,-11 15 2 0,-11 8 2-16,-7 8 2 0,0 16-6 15,0 55 0 1,-7 63 8-16,-15 65 22 0,-5 53 8 16,5 35-26-16,11-2-6 15,11-6 2-15,0-17 16 16,4-17 12-16,12-13-6 15,-3-9-10-15,-11-14 4 16,-2-15-12-16,-15-19-6 16,-30-25-6-16,-17-22 0 15,-20-19-8-15,-14-27-18 16,-11-29-28-16,-9-38-122 16,3-25-86-16,1-66-134 15</inkml:trace>
  <inkml:trace contextRef="#ctx0" brushRef="#br0" timeOffset="18200.401">12902 3083 1104 0,'0'0'180'16,"0"0"-152"-1,0 0-8-15,0 0 20 0,0 0 42 16,0 0 14-1,0 0-4-15,-60-1-42 0,60 1-28 16,0 0-12 0,0 0-10-16,15 0 2 0,30 0 0 15,28-6 0 1,23-26 2-16,22-13-4 0,11-9 0 16,6 3-12-16,2 5-20 0,2 7-120 15,-8 13-216 1,-19 3-308-16</inkml:trace>
  <inkml:trace contextRef="#ctx0" brushRef="#br0" timeOffset="18660.162">14662 2564 618 0,'0'0'466'0,"0"0"-406"16,0 0 32-16,0 0-18 16,0 0-40-16,0 0 6 15,-44-282-2-15,102 228-18 16,15 11-16-16,3 21-4 16,-2 22 0-16,-16 4-10 0,-14 42-2 15,-17 23 10 1,-21 17 2-16,-6 8 0 0,-17 0 2 15,-26-11 0 1,8-15-2-16,6-22 8 0,18-16-4 16,11-12-4-1,8 0-4-15,34-2 2 0,26 4 2 16,10 6 2 0,4 9-2-16,-13 2 0 0,-27 6-2 15,-34 3-2-15,-20 2 4 0,-61 6 4 16,-41 0 30-1,-36-8-22-15,-10-14-4 0,6-17-6 16,27-15-2 0,40 0-6-16,29-18-40 0,23-15-112 15,33-14-178 1,4-20-288-16</inkml:trace>
  <inkml:trace contextRef="#ctx0" brushRef="#br0" timeOffset="19110.37">15079 1914 558 0,'0'0'234'0,"0"0"-174"16,0 0 8-16,0 0 26 16,0 0 22-16,0 0-4 15,-334-317-12-15,287 317-66 0,3 57-30 16,-14 55-4-1,-15 77 8-15,-17 63 12 0,-15 55 10 16,7 18-10 0,25-10-6-16,42-23-8 0,31-32-6 15,55-40 0 1,36-33 0-16,25-37 0 0,23-42-2 16,21-36 2-16,18-40 2 0,18-32 2 15,7-52-4 1,0-54 2-16,-2-48 2 0,-17-47 2 15,-25-27 6 1,-43-22-6-16,-54-22 2 0,-56-9 6 16,-28 5-10-1,-53 29 4-15,-26 56 26 0,-10 61 72 16,-10 52-42-16,-5 34-48 16,-6 27-14-16,-2 17-2 15,-8 23-2-15,-15 51-10 16,11 26-46-16,21 15-18 15,42 1-56-15,50-6-180 16,27-15-328-16</inkml:trace>
  <inkml:trace contextRef="#ctx0" brushRef="#br0" timeOffset="19530.238">13733 4606 1138 0,'0'0'116'0,"0"0"-116"15,0 0-10-15,0 0-42 16,0 0 52-16,0 0 6 0,239-82 10 16,-85 21 4-16,33-17 4 15,42-12-8-15,30-12 0 16,22-4-8-16,4 3-6 15,-25 9-2-15,-44 20-6 16,-55 24 2-16,-57 23-10 16,-50 22-24-16,-45 5-108 15,-11 15-84-15,-63 25-50 16,-39 15-293-16</inkml:trace>
  <inkml:trace contextRef="#ctx0" brushRef="#br0" timeOffset="19699.868">14257 4877 1244 0,'0'0'220'0,"0"0"-220"15,0 0-114 1,0 0 106-16,0 0-18 0,0 0-16 16,820-297-16-16,-570 194 18 0,-17 7 2 15,-21 18-106 1,-32 6-152-16</inkml:trace>
  <inkml:trace contextRef="#ctx0" brushRef="#br0" timeOffset="29020.161">21053 7824 226 0,'0'0'508'0,"0"0"-508"0,0 0-18 16,0 0 18-1,0 0 4-15,0 0 18 0,0 0 10 16,610-70 6-16,-420 50 18 0,37-4-4 16,47-8-18-1,51-8-20-15,36-7-8 0,36-1-6 16,24-2 6-1,16 9 0-15,-3 4-2 0,-18 8 4 16,-32 11 8 0,-43 6-2-16,-40-3-6 0,-37 5-6 15,-34-3-2 1,-36 2 0-16,-34 1 0 16,-33-1 2-16,-30 4 2 0,-35-1-2 15,-24 4 0-15,-23 2 0 16,-11 2 0-16,-4 0 4 15,0-2 0 1,0 2 2-16,0 0-8 0,0-2-12 16,0-3-22-16,0-2-90 15,-4-7-310-15</inkml:trace>
  <inkml:trace contextRef="#ctx0" brushRef="#br0" timeOffset="30100.145">21710 7579 452 0,'0'0'188'16,"0"0"-188"-16,0 0-12 15,0 0-14-15,0 0 20 0,0 0 6 16,0 0 18 0,60 7 26-16,5-7-4 0,37 0 4 15,49-7 2 1,55-13-4-16,56-4-12 0,43-5-12 16,30-2-4-16,32 1-10 0,24 0 2 15,16 4 4 1,12 4-6-16,-9 6 0 0,-15 8-2 15,-17 1 0 1,-23 4-2-16,-28-5-4 0,-37-2 0 16,-38-4 4-1,-34-4 0-15,-31 0 2 0,-35-2-2 16,-30 2-2-16,-35 2-2 16,-27 4-2-16,-20 6-2 15,-19-1-2-15,-15 6-20 16,-6-1-18-16,0 2-6 15,-4 0-124-15,-33 0-172 16</inkml:trace>
  <inkml:trace contextRef="#ctx0" brushRef="#br0" timeOffset="30749.961">21164 9013 430 0,'0'0'58'16,"0"0"-40"-1,0 0-16-15,0 0 2 0,0 0 14 16,0 0 42-1,-23-6 50-15,23 6-14 0,0-1-10 16,0 1-30 0,0-9-10-16,0-9-8 0,31-16-22 15,35-24-4 1,34-22-6-16,42-27-4 0,32-21 4 16,25-6 0-16,9 3-2 0,-7 17 0 15,-18 22-4 1,-27 17-2-16,-31 12-4 0,-21 14-16 15,-17 13-62 1,-20 16-90-16,-18 16-154 0</inkml:trace>
  <inkml:trace contextRef="#ctx0" brushRef="#br0" timeOffset="32616.683">10667 10976 792 0,'0'0'88'0,"0"0"-50"16,0 0-30-16,0 0 0 15,0 0-6-15,0 0 2 16,-31 0 6-16,43 0-2 16,28 0 2-16,28-1 12 0,42-13 38 15,37-8-22 1,49-11-12-16,43-9-4 0,39-6 2 15,36-8-12 1,12 2-8-16,1-2 2 16,-4 7-2-16,-23 8-2 15,-23 9 0-15,-34 7-2 16,-38 7-4-16,-29 8 2 0,-30 2 2 0,-21 6 0 16,-20 2 0-1,-17 0 0-15,-11 0-2 0,-12 0-4 16,-3 13-16-1,8 2-50-15,7-1-106 0,12-14-298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05-20T08:40:59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5046 14620 222 0,'0'0'660'0,"0"0"-650"16,0 0-8-16,0 0 20 0,0 0 4 16,0 0 28-1,0 0 12-15,-93-26-12 0,93 24-20 16,0 2-14 0,0 0-16-16,0 0-2 0,0 0-2 15,8 0-2-15,17 10 0 0,13 14 2 16,7 8 0-1,8 8 8-15,5 10 6 0,0 3-8 16,-3 3 2 0,-3-2 6-16,-3-8-6 0,-2-10-4 15,-1-13 0 1,3-10-2-16,4-13 4 0,11-22 4 16,9-46 16-1,20-24 12-15,12-15 14 0,11-5-2 16,2 4-14-16,-6 2-14 15,5-3-6-15,8 2-6 16,5-8-6-16,5 4-4 16,-10 11 2-16,-20 20-2 15,-25 26 0-15,-31 21 2 16,-22 18-2-16,-16 9 2 16,-9 6-2-16,-2 0 2 15,0 0 6-15,0 0 2 0,0 0-10 16,0 0-2-1,0 0-4-15,0 0-16 0,2-7-90 16,23-19-98 0,4-43-118-16</inkml:trace>
  <inkml:trace contextRef="#ctx0" brushRef="#br0" timeOffset="6895.951">12744 14498 436 0,'0'0'262'0,"0"0"-240"0,0 0 8 15,0 0 2 1,0 0 44-16,0 0-14 0,0 0-10 16,0 0 8-1,-89-27-26-15,89 27-24 0,0 0-10 16,0 0 0 0,0 0 0-16,0 0 0 0,0 0 2 15,0 0-2-15,0 0 2 0,0 0 0 16,0 0 4-1,0 0 0-15,0 0 8 16,0 0-2-16,0 0-6 16,0 0-4-16,6 19-2 0,17 7 6 15,8 11 2 1,7 6 0-16,2 3-2 0,3 2-2 16,-1-2 0-16,-3 1-2 15,-2-1 4-15,3-2 0 16,-5-4-2-1,-1-5 0-15,-8-12 0 16,-10-8-4-16,-9-8 2 16,-5-7 2-16,-2 0 4 0,0 0 52 15,0 0 2-15,0 0-18 16,0 0-12-16,9-4-8 16,13-28-4-16,20-20-12 15,27-33-4-15,28-22 2 16,36-30-6-16,36-21 0 15,32-21 0-15,32-21-2 16,16-9 2-16,9 1 2 16,-7 13 2-16,-24 29 0 15,-30 33-4-15,-48 37-4 16,-47 34 2-16,-39 27 2 16,-34 17-2-16,-18 15 2 15,-9 1 0-15,0-2 4 16,1 1 0-16,-1 2-4 15,0-2-4-15,1 2-2 0,3-2-18 16,12 0-88-16,20 0-64 16,22 3-28-16,20 0-86 15,13 10-142-15</inkml:trace>
  <inkml:trace contextRef="#ctx0" brushRef="#br0" timeOffset="7796.881">20128 14341 826 0,'0'0'126'0,"0"0"-58"15,0 0-56-15,0 0-10 16,0 0 2-16,0 0 4 0,-24-20 4 16,24 20 6-1,0 6-4-15,0 17 0 0,6 10 10 16,14 16-4-1,2 7-2-15,3 8 2 0,-3-2-8 16,1-4 2 0,-6-4-2-16,3-5 2 15,0-8 2-15,-2-2 10 16,0-11-10-16,-3-2 0 0,-1-6-2 16,-1-1-8-16,-4-10-2 15,1-3 2-15,0-6-2 16,11 0 6-16,8 0 26 0,15-15 6 15,16-22-10 1,18-13-8-16,16-13-8 0,17-4-6 16,18-10-4-1,18-7-2-15,16-10-2 16,11-5 6-16,2 1-2 0,-9 2 0 16,-14 15 0-16,-18 13-4 15,-27 18 2-15,-21 12-4 16,-22 10-2-16,-21 8 2 15,-11 6-2-15,-12 4 2 16,-7 4-2-16,-8 2-4 16,-6 4-6-16,0-8-10 15,0-12-58-15,0-16-102 16,0-29-172-16,2-29-523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05-20T08:41:17.4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12646 13946 490 0,'0'0'654'0,"0"0"-640"0,0 0-14 0,0 0-4 16,0 0 4-16,0 0 8 15,0 0 28-15,-53-42-12 16,53 42-24-16,0 14 0 16,15 20-8-16,16 18 8 15,8 13 2-15,5-1 10 16,1-8-6-16,-1-18-6 16,7-20 0-16,8-16 4 0,16-8 6 15,21-52 2 1,22-41 2-16,25-39 0 0,21-34-4 15,17-29 0 1,8 1 2-16,-2 7 8 0,-10 19 0 16,-15 19-10-1,-6 11-4-15,-5 12-4 0,-13 11 4 16,-18 21 0-16,-26 30-6 0,-38 28 2 16,-27 24-2-1,-15 11 2-15,-12 7-2 0,-2 0 2 16,0 0 4-1,0 0 4-15,0 0-4 0,0 0-6 16,0 0 0 0,0 0-2-16,0 0-18 0,0 0-30 15,0 0-66 1,0 0-116-16,4 0-142 0</inkml:trace>
  <inkml:trace contextRef="#ctx0" brushRef="#br0" timeOffset="960.102">7486 15244 944 0,'0'0'20'16,"0"0"10"-1,0 0-22-15,0 0 14 0,0 0 28 16,0 0 6-1,0 0-12-15,-94-35-22 0,94 35-18 16,0 0-4 0,5 27-4-16,21 17 4 0,12 18 2 15,7 4 0 1,1-2-2-16,6-11 2 16,2-16 0-16,1-15 2 0,5-19-4 15,7-3 8-15,11-38-2 16,9-30-2-16,11-29-2 15,14-25-2-15,8-21 2 16,7-5 0-16,-4 6 0 16,-13 17 4-16,-16 23 2 15,-16 21-4-15,-22 19-2 16,-16 22 0-16,-17 16 0 16,-13 12-2-16,-8 11 0 15,-2 1 0-15,0 0 2 16,0 0-2-16,0 0 0 15,0 0-4-15,0 0 0 0,0 0-18 16,0-5-102 0,7-3-120-16,5-6-116 0</inkml:trace>
  <inkml:trace contextRef="#ctx0" brushRef="#br0" timeOffset="3820.398">6038 12705 322 0,'0'0'392'0,"0"0"-388"16,0 0 18-16,0 0 60 15,0 0 0-15,0 0-24 16,-98-36 30-16,96 36-14 15,2 0-46-15,0 0-28 16,0 0-6 0,19 6-6-16,22 20 12 0,15 10 0 15,4 6 6-15,4 2 0 16,-3-6-2-16,-9-3 0 16,-9-12-4-16,-7-7 4 0,-9-7-2 15,-4-3 2 1,0-6-2-16,4 0 6 0,13-16 4 15,13-33 16 1,28-35 14-16,21-40 10 0,27-41-6 16,25-25-12-1,20-21-6-15,13-7-8 0,13 7-8 16,5 9-2 0,-4 19 18-16,-7 23-12 0,-22 20-12 15,-24 21-4-15,-23 21 0 16,-24 20 0-16,-23 18 0 15,-20 11 2-15,-13 17-2 0,-17 10 2 16,-10 8 0 0,-9 8 0-16,-5 4 6 15,-1 0-2-15,-3 2 0 16,0 0 0-16,0-2-4 16,0 2-2-16,0-2 0 0,0 2-2 15,0 0 0-15,0 0-16 16,0 0-44-16,4 0-62 15,7 0-80-15,7 0-48 16,4 0-138-16</inkml:trace>
  <inkml:trace contextRef="#ctx0" brushRef="#br0" timeOffset="9730.131">4874 8051 524 0,'0'0'486'0,"0"0"-470"0,0 0-16 16,0 0-8-16,0 0 8 0,0 0 2 15,0 0 10 1,60 68 16-16,25-33 6 0,29 3-4 16,30-5-16-16,31-5-10 0,30-10 4 15,26-15 12 1,16-3 22-16,7-25-22 0,-1-15-16 15,-20-16 6 1,-19-16 24-16,-27-10-10 0,-19-13-18 16,-24-7-2-1,-22-9 2-15,-18-5 0 16,-31-2-2-16,-26 0-2 0,-23-6 8 16,-24-3 2-16,-5-5-12 15,-43 1 10-15,-28 3-10 16,-24 4-14-16,-21 5-2 15,-22 14-26-15,-19 12 32 16,-21 17 8 0,-19 18-2-16,-19 11-2 0,-19 14 2 15,-13 12 4-15,4 11 2 16,-1 10-2-16,13 3-10 16,7 29 6-16,5 18 4 0,9 18 0 15,-5 20 4 1,5 19-4-16,11 9 0 0,14 12-2 15,23 10-2 1,26 3 2-16,24 3 0 0,24 1 0 16,20-1 0-1,19 2 2-15,12-3-4 0,16-9 2 16,19-16 0 0,8-13-2-16,16-15 2 0,32-10 2 15,21-7-8-15,16-2 6 16,13 0-2-16,14-3 2 15,6-10-4-15,6-10-4 16,3-16-28-16,7-18-36 16,2-14-50-16,0 0-28 0,-12-2-130 15,-7-8-64 1</inkml:trace>
  <inkml:trace contextRef="#ctx0" brushRef="#br0" timeOffset="9910.209">5842 8740 1502 0,'0'0'0'16,"0"0"-226"-1,0 0-136-15,0 0-224 0,0 0 265 16</inkml:trace>
  <inkml:trace contextRef="#ctx0" brushRef="#br0" timeOffset="14670.245">20268 12689 66 0,'0'0'410'0,"0"0"-98"16,0 0-270-1,0 0-24-15,0 0-4 0,0 0 30 16,0 0 10 0,0 0 8-16,-114-38-10 0,114 38-28 15,0 0-10 1,0 0-14-16,10 22-14 0,17 20 14 16,10 21 4-1,7 9 0-15,4 6 2 16,-4-6-2-16,-1-6-2 0,-8-12 0 15,-4-10 0 1,-4-5 6-16,-3-8-2 0,-4-3-2 16,-1-10 0-16,-6-1-2 15,-5-9 0-15,0-4 0 16,-6-2 2-16,0-2 6 16,-2 0 22-16,0 0 18 15,0 0-8-15,0 0 0 0,0 0 0 16,0 0-8-1,0 0-2-15,4-8-8 0,21-26-2 16,19-24-14 0,30-17-2-16,24-21-4 15,23-10-2-15,18-13 0 16,15-9 2-16,8 3-2 0,4 2 2 16,-1 6 2-16,-7 15 0 0,-13 15 4 15,-21 19 0 1,-21 17 0-16,-23 10-8 0,-24 11 0 15,-16 8 2 1,-13 10-2-16,-9 2 0 0,-5 5 0 16,-7 2 0-1,-1 3 0-15,-3-2 0 16,-2 2 0-16,0 0 0 0,0 0 0 16,0 0-4-16,0-4-20 15,0-8-30-15,5-12-118 16,4-6-114-16,2-9-210 15</inkml:trace>
  <inkml:trace contextRef="#ctx0" brushRef="#br0" timeOffset="16275.353">17891 13110 354 0,'0'0'46'0,"0"0"-28"16,0 0-12-16,0 0 6 16,0 0 6-16,0 0 30 0,-9-10 12 15,9 10-4 1,0 0-14-16,0 0-18 0,0 0-6 15,0-2-2 1,0 2-2-16,0 0 4 0,0 0 8 16,0 0 6-1,0 0-6-15,0 0-2 0,0 0-14 16,0 0-4-16,0 0-4 0,0 0-2 16,0 0 2-1,0 4 0-15,7 6 2 0,-1 2 4 16,1-2-2-1,-3-2-2-15,4 0 0 16,-4-2 4-16,-2-2-4 16,2-2 2-16,-2 0 2 0,1 0-4 15,-1-2 2 1,-2 0-2-16,0 0 2 0,0 0 2 16,0 0 6-16,0 0 0 15,0 0 2-15,0 0-10 16,0 2-4-1,0-2 6-15,0 0-4 16,2 0 2-16,-2 0-2 16,0 0 0-16,0 0-2 0,0 0 2 15,0 0-4 1,0 0 2-16,0 0-2 0,0 3 2 16,0-3 0-16,0 0 0 15,0 0 0-15,0 0 0 16,0 0 0-16,0 0 0 15,0 0 2-15,0 0-2 16,0 0 2-16,0 0-4 16,0 0 2-16,0 0-2 15,2 0 2-15,-2 0-2 16,0 0 2-16,0 0 2 16,0 0-2-16,0 0 4 15,0 0 10-15,0 0 10 16,0 0-6-16,0 0 0 15,0 0 0-15,0 0 4 0,0 0-2 16,0 0-2-16,0 0 6 16,0 0 2-16,12-11 4 15,9-22-6-15,20-30-4 16,24-29-8-16,20-25-8 0,23-17 0 16,23-5-4-16,10 0 4 15,4 14-6-15,-18 19 0 16,-25 26 0-1,-27 27 0-15,-31 23-2 0,-20 16 2 16,-15 11 0 0,-5 0 0-16,-4 3 0 0,2 0 0 15,-2 0 0 1,0 0-4-16,3 0-6 0,-3 0-28 16,0 0-98-16,0 0-114 15,-7 6-216-15</inkml:trace>
  <inkml:trace contextRef="#ctx0" brushRef="#br0" timeOffset="21690.106">21113 9435 458 0,'0'0'676'0,"0"0"-676"0,0 0-18 15,0 0-68-15,0 0 34 0,0 0 52 16,0 0 2-1,107 22 4-15,-22-11 14 16,17 6-8-16,22-8-4 16,10 2 0-16,11-8-2 0,11-3 4 15,7 0 0 1,6-9 6-16,9-15-8 0,3-12 4 16,2-9 4-16,-4-5-8 15,-4-7 0-15,-17-10 0 16,-11-8-6-16,-8-6 2 0,-8-12 0 15,-11-6 0 1,-16-2 2-16,-21-6-4 0,-30-5 2 16,-26-6 46-1,-22-1-14-15,-5-1-36 0,-18 4 8 16,-27 4-8 0,-22 5 0-16,-24 7 0 0,-18 12-2 15,-20 7 4-15,-14 14 2 16,-15 6-4-16,-16 13-6 15,-17 8 2-15,-13 10 2 16,-10 12 2-16,-21 12 0 16,-4 6-2-16,-6 0 0 15,-4 18-8-15,6 11 2 16,-5 14 2-16,5 9 6 16,0 9 0-16,14 6 2 0,18 6-2 15,17 1-2 1,29 2-4-16,27-2 6 0,20 9-2 15,24 3 2 1,23 10-4-16,20 16 0 0,22 6 2 16,29 9-2-1,4-2 2-15,50-6 0 0,23-2-4 16,24-7 2-16,19-3 0 0,16-13-2 16,20-14-4-1,27-16 2-15,14-16-22 0,20-12-88 16,6-11-14-1,-9-5-130 1,-12-3-98-16</inkml:trace>
  <inkml:trace contextRef="#ctx0" brushRef="#br0" timeOffset="21861.019">22672 9854 1316 0,'0'0'0'0,"0"0"-348"16,0 0-358-16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05-20T08:41:44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6532 14011 348 0,'0'0'518'0,"0"0"-452"15,0 0-62 1,0 0-2-16,0 0 2 15,0 0 0-15,0 0 6 16,-22-3-2-16,22 3-4 16,0 0 0-16,2 0-4 15,9 0-4-15,9 17 2 16,7 9 2-16,4 3 14 16,4 6 2-16,2-5-6 0,-4-6 2 15,-4-7-8-15,-2-8 4 16,-7-6 6-16,0-3 8 15,7 0 4-15,6-18 24 16,18-21 12-16,21-29-8 16,13-19-18-16,15-9-14 15,0-2-6-15,-3 6-6 16,-5 10-6-16,-12 10 0 16,-11 11-2-16,-15 15-2 15,-18 19 2-15,-16 16-2 16,-16 7 0-16,-2 2 2 15,-2 0 4-15,0 0 2 16,0 0-2-16,0 2 4 0,0 0-6 16,0-2-2-16,0-2-2 15,0 0-14-15,-16-6-96 16,-23-20-124-16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05-20T08:41:54.8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12678 9042 11 0,'0'0'0'0</inkml:trace>
  <inkml:trace contextRef="#ctx0" brushRef="#br0" timeOffset="1140.179">10398 8338 37 0,'0'0'883'0,"0"0"-863"16,0 0-4-16,0 0 64 0,0 0 22 16,0 0-36-1,-95-31-12-15,95 31-22 0,0 0-30 16,0 0-2-16,2 29-12 15,19 21 12-15,15 23 8 16,5 18-4-16,3-3-2 16,3-11 2-16,-3-16-4 15,-1-16 0-15,-3-12 0 16,0-8 0-16,-1-11-2 0,2-8 4 16,-3-6-2-1,2 0 6-15,5-22 0 0,1-20 4 16,8-18 6-1,6-16-6-15,7-10 0 0,-1-5 0 16,11 5-2 0,0 6-4-16,2 1 2 0,2 3-4 15,-7 4-2 1,-7 12-2-16,-13 16 2 0,-21 18-2 16,-10 12-4-16,-10 8-6 0,3 6-52 15,5 0-92 1,11 7-74-16,6 22-120 0</inkml:trace>
  <inkml:trace contextRef="#ctx0" brushRef="#br0" timeOffset="1810.546">13435 8442 966 0,'0'0'164'0,"0"0"-134"0,0 0-30 0,0 0 6 16,0 0-6-1,0 0 4-15,-49-16 6 0,49 22 0 16,0 20-6-1,0 18-4-15,22 20 6 0,9 15-4 16,7-2 0 0,7 0 0-16,4-1-2 0,4-9 0 15,3-8 0 1,6-10 0-16,-4-16 2 0,0-10 6 16,0-14 2-16,2-9-2 15,7-5 0-15,14-44 6 16,12-17 14-16,20-19 6 15,12-12-4-15,9-3-16 16,6-3-2-16,5 7-4 16,2 4-4-16,-5 12-4 15,-7 12 0-15,-15 7 0 16,-13 5 0-16,-16 6-2 0,-13 6 2 16,-15 7 0-1,-17 10 0-15,-13 5 0 0,-10 8-2 16,-8 5 0-1,-8 6-4-15,2-1-14 0,4 4-70 16,12 0-100 0,16 0-10-16,11 0-144 0</inkml:trace>
  <inkml:trace contextRef="#ctx0" brushRef="#br0" timeOffset="2410.395">17791 8249 762 0,'0'0'178'0,"0"0"-136"0,0 0-42 16,0 0 0-16,0 0 0 15,0 0-2-15,-29-10 2 16,29 36 4-16,0 15 2 16,0 11 0-16,2 10 2 0,13 0-4 15,6 0 2 1,3-4-6-16,3-6 10 0,-1-3-4 15,-1-9-4 1,-3-11 4-16,-1-4 8 0,-4-7-2 16,1-8 10-1,-7-2 0-15,-2-4-4 0,-4-2 0 16,-1-2 0-16,1 3 10 0,5-3 4 16,11 0 0-1,16 0 6-15,28-23-4 0,33-17-6 16,45-17 2-1,39-20-8-15,30-14-4 0,22-11-10 16,4 1-6 0,-3 9 2-16,-11 4-4 15,-14 10 4-15,-16 6-2 16,-18 5-2-16,-27 9 6 0,-26 11-4 16,-23 4-2-16,-20 6-2 15,-6-2 2-15,-1 0-4 16,-6-2 0-16,-2-5-30 15,-10-6-96-15,-8-17-290 16</inkml:trace>
  <inkml:trace contextRef="#ctx0" brushRef="#br0" timeOffset="10770.271">16185 5653 488 0,'0'0'72'16,"0"0"-4"-16,0 0-20 0,0 0-32 15,0 0-6-15,0 0 14 0,0 0 16 16,0 0 26-1,-35-11-22-15,35 10-16 0,0 1-28 16,0 0 0 0,10-2-20-16,36-10 20 0,39-23 22 15,48-27-8 1,57-36 0-16,38-23-8 0,23-3-2 16,-6 8-4-16,-31 20-2 15,-40 21 2-15,-42 20 0 16,-39 15 0-16,-30 11 0 15,-22 11 0 1,-11 7 2-16,-12 6-2 0,-7 1 0 16,-3 4 0-16,-3 0 2 15,-5 0-2-15,3 0 0 16,-3 0 0-16,0 0-2 0,4 0 0 16,2 0-16-1,5 0-50-15,5 0-44 0,5 4-62 16,0 4-30-1,2-4-123-15</inkml:trace>
  <inkml:trace contextRef="#ctx0" brushRef="#br0" timeOffset="11486.059">19547 5410 346 0,'0'0'30'0,"0"0"-12"0,0 0-18 16,0 0 0 0,0 0 36-16,0 0 40 0,-5-18 24 15,10-4-40 1,30-14-40-16,23-14-2 0,22-10 6 16,25-9 4-16,16-4-4 15,10 8-12-15,6-2-8 16,-4 9 0-1,-11 4-4-15,-13 7 0 16,-24 8 0-16,-19 7-2 0,-16 10 2 16,-15 6-4-16,-4 4 2 15,-2 4-24-15,7 2 0 16,6 6-2-16,10 0-88 16,3 0-138-16</inkml:trace>
  <inkml:trace contextRef="#ctx0" brushRef="#br0" timeOffset="11850.218">21668 5386 586 0,'0'0'16'0,"0"0"116"16,0 0-110-16,0 0-16 16,0 0-6-16,0 0 20 15,88-155 20-15,-14 83 32 16,20-6-24-16,12 2-22 0,10 3-10 16,3 9-6-16,-5 10-8 15,-10 4-2-15,-4 6-2 16,-2 0-2-16,-2 2 0 15,-7 4 2-15,-9 3 0 16,-15 8-4-16,-9 0-4 16,-3 5-18-16,3 6-46 15,13 4-112-15,6 7 44 16,10 5-30-16,-6 0-46 16</inkml:trace>
  <inkml:trace contextRef="#ctx0" brushRef="#br0" timeOffset="12270.445">24129 5077 726 0,'0'0'2'0,"0"0"50"0,0 0-52 15,0 0-16 1,0 0 16-16,0 0 24 0,70-54 28 16,-4 24 22-16,26-10-38 15,26-10-22-15,20-6 0 16,9-5-8-16,5 1-6 15,-7 6 2-15,-3 1-2 16,-4 8 0-16,-6 1 2 16,-3 3-2-16,-7 4 0 15,-6 2 0-15,-9 7 0 16,-12 2-6-16,-12 6-14 0,-4 8-30 16,-11 4-34-1,-3 4-16-15,-5 4-24 0,-4 0-14 16,-2 0-24-1,-4 8-30-15</inkml:trace>
  <inkml:trace contextRef="#ctx0" brushRef="#br0" timeOffset="12740.057">26250 5287 364 0,'0'0'118'0,"0"0"-106"16,0 0-10-16,0 0 6 15,0 0 58-15,0 0 48 16,37-5-2-16,18-13-8 16,25-12-32-16,20-13-24 15,16-9-14-15,16-8-22 16,13-2-6-16,4-2-6 15,3 2 0-15,-6 2 0 16,-5 3 0-16,-14 5 0 16,-13 8-2-16,-25 10-6 15,-20 6-6-15,-13 6-16 16,-10 6-56-16,-5 4-34 16,-4 3-96-16,-10 6-14 0,-2 1-60 15</inkml:trace>
  <inkml:trace contextRef="#ctx0" brushRef="#br0" timeOffset="35270.215">17842 10802 220 0,'0'0'22'16,"0"0"-14"-16,0 0 6 16,0 0 24-16,0 0 8 15,0 0 4-15,0 0-2 0,-98-48 8 16,89 44-14-16,5 0-10 15,-1 2 12-15,0 0 6 16,-1 2-24-16,-1-2 58 16,1 0-4-16,-1 2-40 15,4 0-6-15,3 0-6 16,0 0-2-16,0 0-10 16,-2 0-10-16,0 8-4 15,2 16 0-15,0 12 4 16,0 10 2-16,12 8-4 15,11 7 2-15,6 2 2 16,10 4 2-16,5 0-4 0,8-2-6 16,8-1 10-16,9-6-4 15,11-4-2-15,6-10-2 16,6-9 0-16,11-7 10 0,6-12-4 16,7-10 2-1,4-6 2-15,0 0 2 0,3-18 0 16,2-12-4-1,-1-4 0-15,1-6-4 0,-7-8 0 16,-7-5-2 0,-8-3-2-16,-16-2 0 0,-9 2 0 15,-16 4 0 1,-10 2 2-16,-12 4 4 0,-11 3-4 16,-9-1 6-16,-7-2 0 0,-7-6 32 15,-6-12-34 1,0-4 2-16,0-3 0 0,-10 3-6 15,-15 2 18 1,-11 2-4-16,-3 3-14 0,-13-2 0 16,-4 3-4-1,-6-1 0-15,-3 7 4 0,-1 6-4 16,-5 6 0-16,-3 10 4 16,-6 4-4-16,-5 6 0 15,-9 5 0-15,1 8 0 16,-5 0 4-16,-3 9-4 15,-3 0 2-15,-6 0-2 16,-5 12 2-16,1 13-2 16,10 3 0-16,12 6-2 15,7 6 0-15,5 6 2 16,-2 6-2-16,2 6-2 16,1-1 4-16,10-2-2 0,9-2 2 15,14-3 0 1,10 2-2-16,7 2 2 0,7 3-2 15,3 2 2 1,11 0-2-16,8-5 0 0,0 0 0 16,13 0-4-1,16-2 4-15,2-1 2 0,5-4-2 16,0 0-6-16,6-5 0 0,5 2-18 16,6-5-24-1,9 0-74-15,1-3-40 0,-1-2-116 16,-13-8-294-1</inkml:trace>
  <inkml:trace contextRef="#ctx0" brushRef="#br0" timeOffset="42740.461">10632 12182 364 0,'0'0'386'16,"0"0"-330"-16,0 0-6 0,0 0 18 16,0 0-24-1,0 0-18-15,0 0-8 0,-34-31 2 16,34 31-2-1,0 0-4-15,0 0-8 0,0 0-4 16,14 0 0 0,26-10-2-16,25-12 8 0,19-11 4 15,19-16 2 1,11-12-4-16,17-10-4 0,18-13 0 16,9-7 0-16,5 3-4 0,-10 10-2 15,-18 16 0 1,-27 18-2-16,-29 12 2 15,-33 14 2-15,-21 6-2 16,-14 8 0-16,-9-1 2 0,1 4 0 16,-1 1 0-1,0-3-2-15,2 1-2 0,1-3-6 16,6-3-10-16,0 0-80 16,0 2-146-16,-2-5-254 15</inkml:trace>
  <inkml:trace contextRef="#ctx0" brushRef="#br0" timeOffset="43820.514">5875 15025 730 0,'0'0'332'16,"0"0"-314"-16,0 0-16 15,0 0 0-15,0 0 10 16,0 0 56-16,2 2 14 16,-2-8 2-16,0-29-10 15,0-22-42-15,-6-13-24 16,-10-5-6-16,-5 11 4 15,-7 8 2-15,-8 14 12 0,-8 12 8 16,-4 4 14 0,-2 12-10-16,0 6-6 0,4 8-14 15,3 0-8-15,6 26-4 16,-1 18 0-16,7 16 0 16,6 10-2-16,16 5 2 15,9-3-2-15,22-12-8 16,25-16-2-16,11-14-4 15,7-24-8-15,-3-6 6 16,3-10-10-16,-7-25 14 16,-7-6 10-16,-11 5 4 15,-11 15 4-15,-16 16-4 16,-9 5-4-16,-4 0-4 16,3 12 0-16,4 26-2 0,4 20 10 15,5 16 8-15,-1 11 0 0,-1 4-6 16,-3 4 4-1,-3 11-6-15,-3 9 2 0,4 7-2 16,2 0-4 0,9-18-86-16,14-21-206 0,10-49-204 15</inkml:trace>
  <inkml:trace contextRef="#ctx0" brushRef="#br0" timeOffset="44200.007">6414 14476 1126 0,'0'0'226'16,"0"0"-226"-16,0 0-38 15,0 0 38-15,0 0 0 16,0 0 22-16,0 376-6 0,0-239-4 16,0-19-2-1,9-16 2-15,23-23-4 0,10-15 2 16,13-20-10-1,10-22 0-15,12-22-8 0,8-22 2 16,-8-48-10 0,-15-26 4-16,-22-15-14 0,-27 1-4 15,-13 24 30 1,0 28 8-16,-2 34 30 0,-5 22 34 16,3 2-12-16,0 0-36 0,1 0-10 15,3 22-14 1,0 30-4-16,0 32 4 0,11 42 4 15,5 35-2 1,-3 21 4-16,3 29-6 0,-5 7-4 16,2-7-84-1,-1-41-406-15</inkml:trace>
  <inkml:trace contextRef="#ctx0" brushRef="#br0" timeOffset="44720.436">7421 15552 1294 0,'0'0'84'15,"0"0"-60"-15,0 0-18 16,0 0 20-16,0 0-12 0,0 0-14 16,5-23-12-16,53-20 0 15,33-19-2-15,25-16-56 16,13-5-168-16,-13 14-194 16</inkml:trace>
  <inkml:trace contextRef="#ctx0" brushRef="#br0" timeOffset="47620.489">14707 12126 324 0,'0'0'48'15,"0"0"12"-15,0 0-36 16,0 0 4-16,0 0-2 16,0 0 20-16,0 0 26 15,-82-12 0-15,80 12-14 16,2 0-6-16,-3 0 0 16,3 0-14-16,0 0-18 0,0 0-10 15,0 0-6 1,0 0 0-16,5 0 0 0,22 0 0 15,17 8 4 1,22-2-2-16,26-2-2 16,26-4 4-16,21 0 0 15,12-6-4-15,7-15-2 0,-2-2-2 16,-9 2 2-16,-18 3-2 0,-22 7 0 16,-18 2 0-1,-18 7 0-15,-13-2 2 0,-11 1-2 16,-5-1 4-1,-10-3-4-15,-8 5 0 0,-9-2 2 16,-5 1-2 0,-6 3 2-16,-4 0 2 0,0 0-4 15,0 0 0 1,0 0 0-16,0 0-20 0,0 0-114 16,7 0-170-16,-5 0-183 15</inkml:trace>
  <inkml:trace contextRef="#ctx0" brushRef="#br0" timeOffset="48624.581">17201 12501 678 0,'0'0'118'0,"0"0"-84"0,0 0-34 0,0 0-4 15,0 0 0 1,0 0 2-16,-83 50 2 0,116-39 2 16,17 0 6-16,16-2 12 15,20-7 4-15,20-2 0 16,21 0 0-1,22 0 4-15,24-7 2 16,22-9-6-16,25-4-8 0,19 0-8 16,10-4-2-16,5-5-6 15,-9 0 0-15,-18-1 0 16,-22 5 0-16,-26 7 2 16,-25 4-2-16,-28 4 0 15,-19 4 4-15,-22 2 0 16,-25 2-4-16,-22 2 4 15,-18 0 2-15,-13 0 10 16,-5 0-2-16,-2 0 10 16,0 0-4-16,0 0-8 15,0 0-6-15,0 0-6 16,0 0 0-16,0 0 0 16,0 0-18-16,-22 0-96 15,-12 8-106-15,-21 4-294 0</inkml:trace>
  <inkml:trace contextRef="#ctx0" brushRef="#br0" timeOffset="49990.142">24675 12300 790 0,'0'0'70'0,"0"0"-50"0,0 0-16 0,0 0-4 15,0 0 0-15,0 0 0 0,0 0 8 16,-33-12 2-1,45 12 12-15,16 0 12 0,21 0 2 16,22 0 2 0,23 0-12-16,22 0-6 0,15 0-6 15,16-16-8 1,11 0 2-16,12 0 0 0,-1-2-6 16,-4 0-2-16,-11 0-2 15,-18-1 2-15,-20 1 0 16,-16 5 0-16,-22 3 0 15,-18 1 2-15,-11 6-2 16,-16 3 0-16,-8-3 0 16,-12 3 0-16,-6 0-2 15,-5 0-6-15,-2 0-4 16,0 0-18-16,-2 0-56 0,-33 0-128 16,-23-7-368-1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05-20T08:42:52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17982 2659 176 0,'0'0'832'0,"0"0"-794"0,0 0-36 16,0 0 38-16,0 0 46 16,0 0-4-16,0 0 10 15,-76-50-14-15,74 47-22 16,0 2-28-16,2-1-18 15,0-8-10-15,0-13-2 16,31-13 2-16,23-16 0 16,14-2 0-16,15 8 0 15,6 14 0-15,-1 20-6 16,-9 12 0-16,-12 26 0 16,-18 22 6-16,-24 18 0 0,-25 22 0 15,-25 23-2 1,-46 17 2-16,-22 6 12 0,-1-16-12 15,11-25-2-15,28-32 2 16,23-28 6-16,15-15-4 16,12-11-2-16,5-7-2 15,0 0-2-15,0 0-2 16,18 0 2-16,22-5 4 0,18-19 2 16,16-12 4-16,20-6-2 15,10-6-2-15,2-2-2 16,-2 6-10-16,-13 7-120 15,-18 7-86-15,-13 10-98 16,-12 4-272-16</inkml:trace>
  <inkml:trace contextRef="#ctx0" brushRef="#br0" timeOffset="310.174">19013 2191 808 0,'0'0'58'0,"0"0"-44"0,0 0 32 15,0 0 8-15,0 0-12 0,0 0-2 16,-15-2-24-1,26 39-12-15,20 23-2 0,10 22 28 16,-1 16 6 0,0 11-32-16,-5 7-4 0,-4 9-6 15,-6-3-24 1,-2-6-102-16,-6-16-192 0,-12-30-297 16</inkml:trace>
  <inkml:trace contextRef="#ctx0" brushRef="#br0" timeOffset="1169.801">19613 2426 188 0,'0'0'514'16,"0"0"-480"-16,0 0 8 0,0 0 22 16,0 0-44-1,0 0 12-15,-14-219 6 0,1 135-4 16,-5-8-18-16,-8 0-4 16,-12 4-2-16,-13 6 14 15,-17 5-2-15,-15 7 10 16,-13 10-10-16,-12 10 14 15,-6 9-14-15,-8 17-2 16,-11 16-8-16,-7 8-6 16,-8 19-6-16,5 25 0 15,8 18-2-15,6 16-2 16,3 13 8-16,9 13-4 16,5 16 4-16,14 10-2 0,13 7 2 15,17 1 4 1,20-2 0-16,19 3 0 0,16 2 0 15,13 12-8 1,0-1 6-16,21-1-6 0,23-7 0 16,18-11-4-1,17-7 2-15,14-7 0 0,14-11 2 16,11-10 6-16,15-14 0 0,23-17-4 16,29-13 6-1,27-22 0-15,14-24 0 0,1-8-8 16,-18-32 8-1,-17-26-4-15,-24-18 6 0,-9-29 0 16,-19-24 8 0,-17-12-6-16,-25-16 2 0,-34-9 2 15,-27-21 4 1,-29-30 2-16,-8-17-20 0,-16-3 2 16,-26 15-2-16,-18 35 28 15,-11 35 24-15,-20 32-32 16,-15 27 2-16,-4 19-6 15,-13 18-18-15,-4 16-14 16,0 18-16-16,-1 16-18 16,15 6-46-16,10 36-36 15,17 26-66-15,14 20-46 16,16 6-144-16</inkml:trace>
  <inkml:trace contextRef="#ctx0" brushRef="#br0" timeOffset="1859.997">17332 4503 768 0,'0'0'164'15,"0"0"-162"-15,0 0-2 16,0 0-14-16,0 0-8 0,0 0 22 16,46-19 22-1,8-9 10-15,24-9-4 0,27-11-4 16,32-14-2-16,29-13-4 0,23-10 8 16,29-12-2-1,15-1 6-15,6-6-12 0,2 5-10 16,-16 14-2-1,-22 12-4-15,-27 19-2 0,-24 10 0 16,-25 6 0 0,-19 6 0-16,-12 2 2 0,-11 4-2 15,-13 6-2 1,-15 3 0-16,-18 8-4 0,-20 5-4 16,-11 1-14-16,-8 3-20 15,0 0-14-15,-10 0-24 16,-36 16-24-16,-33 21-224 15</inkml:trace>
  <inkml:trace contextRef="#ctx0" brushRef="#br0" timeOffset="2270.003">18022 4624 838 0,'0'0'8'0,"0"0"-8"15,0 0-106 1,0 0 36-16,0 0 38 0,0 0 32 16,-29 4 36-16,56-4-6 0,22-16 14 15,27-16 0 1,27-14-12-16,32-14-14 0,30-9-10 15,16-5 6 1,17 0-4-16,-4 4-6 0,-11 6-2 16,-23 14 6-1,-35 7-2-15,-34 13-6 0,-29 9 0 16,-24 8 0-16,-18 8 0 16,-11 2 0-16,-7 1 0 15,-2 2 2-15,0 0 2 16,0 0-2-16,0 0-2 15,0 0-2-15,0 0-16 16,0 0-60-16,0-10-126 16,0-6-110-16</inkml:trace>
  <inkml:trace contextRef="#ctx0" brushRef="#br0" timeOffset="2939.848">20502 5064 842 0,'0'0'266'0,"0"0"-266"16,0 0-36-16,0 0 8 0,0 0 16 16,0 0 12-16,82 179 2 15,-57-104 8-15,2 1 2 16,0-10 8-16,0-11-16 16,-5-16 0-16,-5-15 0 15,-3-10 0-15,-5-7 2 16,-5-7 4-16,3 0 8 15,9 0 18-15,24-29 22 16,35-41 6-16,45-40-28 16,48-37-24-16,38-26-12 15,27-6 2-15,14 10 2 16,-2 15-2-16,-13 27 10 16,-19 17 0-16,-23 20-10 15,-25 13-2-15,-20 12 4 16,-25 12-2-16,-19 9 12 0,-19 6-6 15,-15 10-4 1,-11 2 0-16,-12 8-2 0,-13 4-2 16,-6 2 2-16,-10 4-2 15,-1-2 0-15,-1-2 0 16,1-14-14-16,1-18-82 0,1-31-242 16</inkml:trace>
  <inkml:trace contextRef="#ctx0" brushRef="#br0" timeOffset="10869.931">20253 9156 648 0,'0'0'548'0,"0"0"-548"0,0 0-16 0,0 0-12 15,0 0 24-15,0 0 4 16,0 0 10-16,0 0 8 16,-29 333-4-16,44-271-8 0,12 0-2 15,0-4-4 1,4-12-24-16,0-16-156 0,-4-16-102 15,4-14-166 1</inkml:trace>
  <inkml:trace contextRef="#ctx0" brushRef="#br0" timeOffset="11080.053">20623 9069 956 0,'0'0'172'0,"0"0"-172"16,0 0-4-1,0 0-8-15,0 0 12 0,0 0 4 16,2 215 18 0,15-121-8-16,6 0-8 0,2-6-4 15,-1-11-2 1,0-17-22-16,-4-12-102 0,-4-14-70 16,-5-13-146-1,-9-18-105-15</inkml:trace>
  <inkml:trace contextRef="#ctx0" brushRef="#br0" timeOffset="11619.821">20409 8972 304 0,'0'0'238'0,"0"0"-196"0,0 0-42 16,0 0 0-1,0 0 26-15,0 0 78 0,-428-177 2 16,381 171-44 0,3 6-10-16,-1 0-30 0,7 3-12 15,5 22 0 1,-1 19-10-16,5 24 0 0,0 28 2 16,7 27 4-16,7 19 8 0,12 7 2 15,3-1 10 1,25-14-2-16,26-13-6 0,15-19-4 15,19-18 4 1,13-12-2-16,14-16 0 0,13-22-6 16,6-19 4-1,5-15-4-15,0-34-4 0,0-37 2 16,-2-23-8 0,-5-22 0-16,-13-13-8 0,-23-7 0 15,-28-6 2-15,-32-3 0 16,-31 2 6-16,-4 12 0 15,-44 14 6-15,-16 24 6 16,-15 24 10 0,-6 19 36-16,-3 19 6 0,-3 14-22 15,0 12-36-15,2 5-4 16,6 5-2-16,4 19-2 16,1 8 0-16,9 4-4 15,7 7-14-15,11 7-36 16,8 15-54-16,12 8-70 0,12 0-12 15,13 0-166 1</inkml:trace>
  <inkml:trace contextRef="#ctx0" brushRef="#br0" timeOffset="11970.17">19940 10375 946 0,'0'0'136'0,"0"0"-136"16,0 0-32-16,0 0-38 0,0 0 56 16,0 0 14-16,203-118 6 15,-89 51 2-15,22-6 16 16,15-6-6-16,14 1-8 15,7-2-8-15,2 3-2 16,-1 3 0-16,-15 10-4 16,-21 10 0-16,-31 14-2 15,-27 13 0-15,-31 14 0 16,-25 7-16-16,-15 3-24 0,-8 3-72 16,0 0-42-1,-39 13-12-15,-24 19-26 0,-26 12-57 16</inkml:trace>
  <inkml:trace contextRef="#ctx0" brushRef="#br0" timeOffset="12180.224">20874 9936 116 0,'0'0'170'0,"0"0"-20"0,0 0-2 15,0 0-22 1,0 0-56-16,0 0-24 0,-532 239-26 16,537-239-8-16,34 0 12 15,26 0 4-15,24-20-2 16,23-21-8-16,21-13-10 15,21-10-8-15,8-8-8 16,8-2-42-16,-5-5-56 0,-5 3-40 16,-13 6-36-1,-20 16 8-15,-29 18 132 0,-36 20 40 16,-33 16-42-16</inkml:trace>
  <inkml:trace contextRef="#ctx0" brushRef="#br0" timeOffset="14740.143">22991 11964 902 0,'0'0'238'0,"0"0"-174"16,0 0-56-16,0 0-4 15,0 0 4-15,0 0 16 16,0 0 6-16,-143 0-4 0,185-13 12 15,28-19-6 1,26-20-6-16,26-17-14 0,23-8-4 16,8-3-6-1,9 1 0-15,-2 5-2 0,-11 4 0 16,-7 1-6-16,-19 7-14 16,-20 6-2-16,-15 8-20 15,-9 0-32-15,-11 4-70 0,3 0-42 16,1 0-128-1,6 3-202-15</inkml:trace>
  <inkml:trace contextRef="#ctx0" brushRef="#br0" timeOffset="15000.098">25442 10702 746 0,'0'0'102'0,"0"0"-100"0,0 0 6 16,0 0 52-16,0 0 52 15,0 0 24-15,-119 0-32 16,119 0-20-16,0-4-34 0,19-26-36 16,34-14-14-1,21-11 0-15,26-7-16 0,7 1-18 16,13-6-52-1,-4 7-136-15,-7 10-78 0,-15 10-98 16</inkml:trace>
  <inkml:trace contextRef="#ctx0" brushRef="#br0" timeOffset="15410.185">26260 9986 862 0,'0'0'68'0,"0"0"-68"0,0 0-4 15,0 0 0 1,0 0 4-16,0 0 4 0,341-223 2 16,-293 220-2-1,-12 3-2-15,-10 18-2 0,-14 22 0 16,-12 18 8-16,0 11 6 16,-33 12 2-16,-14 1-10 15,-2-12-2-15,11-22 4 16,18-13 22-16,20-15 26 15,9-8-38-15,42-4-2 16,23-2-10-16,13 2-2 16,4 6 0-16,-9 8-2 15,-15 6 2-15,-20 8-4 16,-25 7 2-16,-22 10 4 16,-31 11 14-16,-50 9 10 0,-35 3-22 15,-23-4-8 1,-9-12 0-16,11-17 0 0,25-21-2 15,33-17 0 1,33-5-14-16,26-27-44 0,20-31-106 16,18-25-84-1,40-17-170-15</inkml:trace>
  <inkml:trace contextRef="#ctx0" brushRef="#br0" timeOffset="15890.204">26674 9601 610 0,'0'0'190'0,"0"0"-138"16,0 0 2 0,0 0-16-16,0 0 2 0,0 0 8 15,-418-79 34 1,362 128-20-16,-2 27-24 0,-5 37-6 16,-1 35 2-16,6 22 6 15,8 9 6-15,23 1-28 16,23-9-10-16,4-11 16 15,25-7 12-15,26-17-22 16,12-6-6-16,14-12-4 16,33-15 24-16,30-25-18 15,38-36-6-15,32-38-4 16,10-12-10-16,-2-42 8 0,-12-16 2 16,-24-13-2-1,-26-11-2-15,-31-16 2 0,-29-20 2 16,-30-23 0-1,-20-21 2-15,-27-25-2 0,-19-13-2 16,-2 3-2 0,-42 15 0-16,-19 28 4 15,-15 31 2-15,-16 33 2 16,-12 25 2-16,-12 25-4 0,-5 25-2 16,7 16-4-16,10 7-4 0,10 12 2 15,9 20 2 1,8 8-18-16,15 9-8 0,10 9-16 15,12 6-46 1,13 4-40-16,14 0-94 16,15-4-216-16</inkml:trace>
  <inkml:trace contextRef="#ctx0" brushRef="#br0" timeOffset="16340.213">24621 12316 808 0,'0'0'126'0,"0"0"-126"0,0 0 0 15,0 0 0-15,0 0 8 0,0 0 24 16,268-38 8-1,-118-4 2-15,39-12-4 0,29-6-14 16,14 3-16 0,-1 3-8-16,-7 0 0 15,-24 6-12-15,-17 3-8 16,-27 6-12-16,-29 11-16 0,-32 11-46 16,-28 13-34-16,-26 4-26 15,-39 15-82-15,-20 27-165 16</inkml:trace>
  <inkml:trace contextRef="#ctx0" brushRef="#br0" timeOffset="16500.235">25003 12589 938 0,'0'0'200'0,"0"0"-108"0,0 0-92 16,0 0-114-1,0 0 54-15,0 0 52 0,205-128 8 16,-76 61 2-1,34-3-2-15,24-2-66 0,25 0-138 16,12-9-296 0</inkml:trace>
  <inkml:trace contextRef="#ctx0" brushRef="#br0" timeOffset="16999.952">7114 14664 372 0,'0'0'0'0,"0"0"-372"16</inkml:trace>
  <inkml:trace contextRef="#ctx0" brushRef="#br0" timeOffset="17530.021">7693 13979 736 0,'0'0'184'0,"0"0"-132"0,0 0 14 16,0 0 16 0,0 0-26-16,0 0-26 0,0 0-30 15,-162-84-6 1,162 84 0-16,0 0 4 0,0 0 2 16,11 9 0-16,33 9 0 0,36-1 10 15,41-14 8 1,48-9 4-16,58-54 6 0,42-46-2 15,34-49 4 1,25-31-10-16,13-18-2 16,-2-5-4-16,-9 14-4 15,-30 18-10-15,-39 19 0 0,-36 20 0 16,-40 26 2-16,-25 22-2 16,-28 19 4-16,-25 24-4 15,-29 13 0-15,-25 13-6 16,-24 12-4-16,-15 4-2 15,-12 5-16-15,-2 0-20 16,0 0-50-16,-18 8-90 16,-24 32 6-16,-31 10-268 15</inkml:trace>
  <inkml:trace contextRef="#ctx0" brushRef="#br0" timeOffset="26400.231">10596 12288 186 0,'0'0'872'16,"0"0"-872"-16,0 0-74 0,0 0 74 15,0 0 0-15,0 0 28 16,0 0 6-16,-13-42-20 16,13 32 8-16,0-10-2 15,0-10 14-15,-9-7-18 16,-11-13-10-16,-11-3 10 15,-12-8 2-15,-10-3 18 16,-14-4 8-16,-13-2 4 16,-9-1-30-16,-13 3 10 15,-10 2-20-15,-15 6 2 16,-18 6 2-16,-13 4-10 16,-19 8-2-16,-10 7-2 15,-13 5-4-15,-20 6 2 16,-17 8 0-16,-18 6 2 15,-20 8-2-15,-13 2 4 0,-10 0-6 16,-7 0-2-16,0 9 8 16,-5 2 0-16,5 3 4 15,6 7-4-15,2 2 0 16,6 5-2-16,6 7 0 0,4 0 2 16,11 8 0-16,21 7 6 15,17 6-6-15,20 12-4 16,14 10 0-16,18 5 4 15,15 1-2-15,24-1 0 16,30 2 0-16,22 3 0 16,25 5 0-16,12 3 0 15,19 2-2 1,14 1 0-16,19-1 0 0,0 1 0 16,30 2 0-16,21 6-10 0,16 5 8 15,18 8 4 1,21 6-6-16,23 6 0 15,25 2 2-15,27-7 0 16,24-8 2-16,31-13 4 0,35-14 6 16,30-21-2-1,29-20-4-15,13-13-4 0,12-19 4 16,8-8 2-16,9-11 4 0,-3 0-6 16,-3-7-2-1,-7-23 0-15,-5-12 2 0,5-22 4 16,2-16-4-1,2-21 0-15,0-7 0 0,-4-25 2 16,-6-15 8 0,-18-12-8-16,-25-9-2 0,-36-2 0 15,-44 7 0 1,-43 8 4-16,-42 0 0 0,-45 3 2 16,-48 1 14-16,-48-3-10 15,-22-7-2-15,-63-3-2 16,-25 3-6-16,-23 7-2 15,-19 17-14-15,-20 22-16 16,-29 18-10-16,-32 28-74 16,-35 23-132-16,-31 11-376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05-20T08:43:57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16924 4546 676 0,'0'0'388'15,"0"0"-370"-15,0 0 2 16,0 0 36-16,0 0 42 15,0 0 42-15,0 0-24 16,0 0-42-16,-292-275-18 0,292 275-38 16,0 0-18-16,0 0-10 15,0 0-2-15,11 0-4 16,27 0 10-16,27 0 6 16,17 0 4-16,7 0-4 15,-4-25-2-15,-14-8-14 16,-22-12 2-16,-20-5 14 15,-18-2 2-15,-11 2 4 16,0 10 4-16,0 14 0 16,-9 10 24-16,3 12 12 15,2 4-12-15,1 0-32 16,0 2-2-16,3 38-14 16,0 40 4-16,0 41 10 0,16 31 6 15,1 16-6-15,-5 9-8 0,-7-2-4 16,-5-3-24-1,0-10-130-15,0-31-152 0,-2-43-212 16</inkml:trace>
  <inkml:trace contextRef="#ctx0" brushRef="#br0" timeOffset="169.768">16672 4987 1366 0,'0'0'78'0,"0"0"-78"0,0 0-18 16,0 0 12-16,0 0 6 16,0 0 0-16,396-295-4 15,-235 213-24-15,-8 14-140 16,-12 13-220-16</inkml:trace>
  <inkml:trace contextRef="#ctx0" brushRef="#br0" timeOffset="759.787">17554 3441 298 0,'0'0'458'0,"0"0"-452"0,0 0 20 16,0 0 16-1,0 0 24-15,0 0 76 0,-999-371-30 16,837 407-64 0,6 52-22-16,-8 59-12 0,-4 61-6 15,10 41 18 1,25 21-10-16,52-15-10 0,68-28-6 16,38-27-2-16,77-15 2 0,39-13 8 15,36-18-2 1,29-19 0-16,28-33-4 0,22-38 10 15,7-38-8 1,-2-26-4-16,-14-68 0 16,-27-52-4-16,-23-46-10 15,-41-45 2-15,-50-33 4 0,-56-32 8 16,-50-28-2-16,-72-11 0 0,-49 26 2 16,-25 53 12-1,-19 65 42-15,-16 66 56 0,-13 47-80 16,-13 47-30-1,-13 21-8-15,-9 67-76 0,-6 48-124 16,-6 22-300 0</inkml:trace>
  <inkml:trace contextRef="#ctx0" brushRef="#br0" timeOffset="7979.722">19896 7483 70 0,'0'0'40'0,"0"0"322"16,0 0-290-16,0 0-18 16,0 0-32-16,0 0 26 15,0 0 18-15,0 0 10 0,-38-22-2 16,38 22-24-16,0 0-20 15,0 0-16-15,0 0-14 16,0 0-2-16,38 0 0 16,35 0 2-16,43-5 2 15,47-2 8-15,51-3 16 16,60-4-2-16,54-10 10 16,48-10 4-16,56-6-6 15,46-6-8-15,23-2-12 16,14-2-8-16,-1 2-4 15,-26 1 2-15,-29-1-2 16,-46 2-2-16,-60 0 2 0,-60 2 6 16,-51 4-6-16,-50 5 0 15,-46 9-2-15,-36 7 2 16,-35 5-2-16,-32 5-4 0,-26 5-8 16,-12 4-14-1,-5 0-46-15,0 0-62 0,-22 3-86 16,-15 15-62-1</inkml:trace>
  <inkml:trace contextRef="#ctx0" brushRef="#br0" timeOffset="9450.036">9322 7971 436 0,'0'0'10'0,"0"0"290"0,0 0-270 16,0 0 2-16,0 0 38 16,0 0 20-16,-33-57 0 0,27 57-4 15,6 0-42 1,-2 0-34-16,2 0-10 0,0 0-12 15,12 18-2 1,17 11 14-16,11 9 2 0,4 6 4 16,8 2-6-1,-5-6 8-15,-1-8-6 0,-1-10 0 16,-3-8 0-16,2-10-2 0,16-4 2 16,17-8 4-1,27-40-2-15,33-23 10 0,21-26 4 16,22-13-6-1,14-9 2-15,6-7-8 0,7-3-2 16,7 4 0 0,-2 10 0-16,-9 8 0 15,-14 13-4-15,-26 10-2 16,-26 12 2-16,-27 14-2 0,-31 16 2 16,-31 17 2-16,-19 11-2 15,-18 9 6-15,-6 2 10 16,-5 1 34-16,0 2-12 15,2 0-12-15,-2 0-14 16,0 0-8-16,0 0-2 16,0 0-2-16,0 0-2 15,0 0-2-15,0 0-10 16,0 0-38-16,0 0-44 0,5 0-90 16,1 6-66-1,-4 23-214-15</inkml:trace>
  <inkml:trace contextRef="#ctx0" brushRef="#br0" timeOffset="11929.739">14390 9145 850 0,'0'0'92'15,"0"0"-84"-15,0 0 4 16,0 0-10-16,0 0 6 15,0 0 22-15,0 0 14 16,-27-12-12-16,27 12-22 16,0 0-10-16,-2 0 0 15,2 0-4-15,0 5 2 16,0 2-4-16,8 6 6 0,7 1 2 16,3 2-2-1,-1-2 4-15,-1 0-4 0,-3-6 4 16,-1 0-2-1,1-2 0-15,2-2 2 0,3-2 10 16,9-2 2 0,7 0 6-16,13-2 4 0,15-28 26 15,32-20-6 1,33-30-16-16,33-33-2 0,40-23-18 16,21-19 2-16,8-1 0 0,-2 8-6 15,-19 16 0 1,-26 17 0-16,-21 14-4 15,-23 18 0-15,-17 12 2 16,-19 15-2-16,-24 16-2 0,-21 10-2 16,-20 12-4-1,-20 8-4-15,-8 4-22 0,-2 6-66 16,-2-4-202-16,-5-26-334 16</inkml:trace>
  <inkml:trace contextRef="#ctx0" brushRef="#br0" timeOffset="27719.672">14299 13261 578 0,'0'0'206'0,"0"0"-160"0,0 0 26 16,0 0-14 0,0 0-8-16,0 0-20 0,0 0-8 15,0 0-6 1,-38-49-12-16,38 77 6 0,19 16 4 16,12 15 2-16,4 9-2 0,7 1-6 15,8-8-4 1,3-15-2-16,14-19-2 0,17-26 6 15,28-2 8 1,26-48 8-16,20-33-2 0,23-30-12 16,17-20-8-1,14-17-4-15,10-6 4 0,-10 9-4 16,-21 14-2-16,-25 23 0 16,-35 33-2-16,-35 36-98 15,-34 30-34-15,-28 10-138 16,-26 5-314-16</inkml:trace>
  <inkml:trace contextRef="#ctx0" brushRef="#br0" timeOffset="30689.87">19435 15699 516 0,'0'0'86'0,"0"0"2"16,0 0-56-16,0 0-4 15,0 0 18-15,0 0 16 16,-60-18-20-16,60 18-22 0,0 0-10 16,0 0-8-1,0 0 0-15,0 0-2 0,0 0 0 16,0 0 0-1,0 0 0-15,2 0 0 0,27 0 6 16,27 0 6 0,31 0 10-16,35-18 10 0,30-26-2 15,23-28-2 1,33-17-4-16,8-13 6 0,16-9 2 16,1 2-22-16,-19 2-6 15,-15 7-2-15,-19 10 2 16,-23 8-4-16,-11 11 0 0,-9 5 2 15,-13 8 0 1,-8 8-2-16,-18 4 2 0,-20 12-2 16,-22 10-4-1,-21 11-2-15,-12 5-12 0,-13 4-36 16,0 4-72-16,-4 0-78 16,-6 0-188-16</inkml:trace>
  <inkml:trace contextRef="#ctx0" brushRef="#br0" timeOffset="37539.72">19350 7207 176 0,'0'0'126'15,"0"0"-90"1,0 0 6-16,0 0-4 0,0 0-10 15,0 0-22 1,0 0 4-16,0 0 144 0,0 0-26 16,0 0-84-1,0 0-34-15,0 0-4 0,0 0 2 16,0 0 10-16,0 0 8 16,0 0-4-16,0 0-4 15,0 0 0-15,0 0 4 16,0 0-12-16,0 0-4 15,0 0-6-15,0 0-2 16,0 0-4-16,0 0-2 16,0 0-8-16,0 0-46 15,2 0-140-15,6 4-76 16</inkml:trace>
  <inkml:trace contextRef="#ctx0" brushRef="#br0" timeOffset="38549.886">18711 8293 146 0,'0'0'104'0,"0"0"-102"0,0 0-2 16,0 0-4-16,0 0 4 0,0 0 22 16,-5-1 12-1,5-2-10-15,0 3-10 16,0 0-8-16,0 0 0 15,0 0 0-15,0 0-6 0,0 0-4 16,0 0 2 0,0 0-10-16,0 0-18 0,0 0-28 15,0 3-36 1,0 8 18-16</inkml:trace>
  <inkml:trace contextRef="#ctx0" brushRef="#br0" timeOffset="39629.605">18658 9328 72 0,'0'0'26'0,"0"0"-24"15,0 0 0-15,0 0 16 16,0 0 52-16,0 0-18 15,-3 0-24-15,3 0-12 16,0 0 2-16,0 0 0 16,0 0 2-16,0 0-2 15,0 0-2-15,0 0-2 16,0 0 2-16,0 0 4 0,0 0-2 16,0 0 4-1,0 0-4-15,0 0 0 0,0 0-4 16,0 0 0-1,0 0 2-15,0 0-2 0,0 0-2 16,0 0-8 0,0 0-2-16,0 0-2 0,0 0 0 15,0 0 0 1,0 0 4-16,0 0-4 0,0 0-4 16,0 0 4-16,0 0 0 0,0 0-4 15,0 0-6 1,0 0-12-16,0 0-16 15,0 0-28-15,0 0-32 16,0 2-16-16,0 0-89 0</inkml:trace>
  <inkml:trace contextRef="#ctx0" brushRef="#br0" timeOffset="40219.881">18903 10601 266 0,'0'0'62'16,"0"0"-62"-16,0 0-6 15,0 0 6-15,0 0 0 16,0 0 6-16,0-4 14 15,0 4-6-15,0 0-10 16,0 0-4-16,0 0 2 16,0 0-2-16,0 0 0 15,0 0 0-15,0 0 4 16,0 0-4-16,0 0-4 16,0 0 4-16,0 0-2 15,0 0-12-15,0 0-54 0,0 0-2 16,0 8-44-1</inkml:trace>
  <inkml:trace contextRef="#ctx0" brushRef="#br0" timeOffset="40763.877">18294 11698 278 0,'0'0'60'16,"0"0"-58"-16,0 0 0 15,0 0-2-15,0 0 6 16,0 0 22-16,-15 0 16 16,15 0-12-16,0 0-18 15,0 2-4-15,0-2-6 16,0 0-2-16,0 0-2 16,0 0 2-16,0 0-2 15,0 0 0-15,0 0-2 16,0 0 2-16,0 3-6 0,0-2-14 15,0 7-44 1,0 2 8-16,0 3-18 0,0 0-28 16</inkml:trace>
  <inkml:trace contextRef="#ctx0" brushRef="#br0" timeOffset="41099.797">18924 12511 444 0,'0'0'32'16,"0"0"-32"-16,0 0-72 0,0 0 56 15,0 0 16 1,0 0 4-16,3 11 2 0,0-8-2 16,-1 2-4-16,2 2 0 0,0 7-8 15,1 0-128 1,-5 3-14-16</inkml:trace>
  <inkml:trace contextRef="#ctx0" brushRef="#br0" timeOffset="41489.496">17974 13954 442 0,'0'0'40'15,"0"0"-40"-15,0 0-28 0,0 0 12 16,0 0 16-16,0 0 12 0,-10 0 10 16,10 0-4-1,0 0-18-15,0 0-2 0,0 0-16 16,0 0-58-1,0 0-64-15,0 0-40 0</inkml:trace>
  <inkml:trace contextRef="#ctx0" brushRef="#br0" timeOffset="136459.953">7918 8430 406 0,'0'0'734'15,"0"0"-734"1,0 0-18-16,0 0 18 15,0 0 0-15,0 0 14 16,0 0 4-16,-154 44-14 0,154-42-2 16,0 0-2-1,0 0-2-15,0 2 0 0,7 0 2 16,26 4 4-16,19-6 2 16,24-2 4-16,24 0-4 15,33-16 2-15,35-22 6 16,21-12 4-16,13-6-4 15,-3 1-8-15,-20 7-2 16,-21 6-2-16,-23 6 2 16,-19 4-2-16,-16 6 0 15,-17 2 0-15,-18 3-2 16,-17 9 0-16,-17-4-2 16,-8 9 2-16,-11 3 2 0,-8-3 0 15,-4 6 6 1,0 1 16-16,0-3 0 0,0 2 2 15,2 1-6 1,-2-2-8-16,0 0-4 0,0 2-8 16,0 0 0-1,0 0-2-15,2 0-4 0,-2 0-2 16,0 0-8-16,0-2-14 0,0 0-20 16,2 0-104-1,5 2-128-15,-7 0-298 0</inkml:trace>
  <inkml:trace contextRef="#ctx0" brushRef="#br0" timeOffset="137649.769">9711 7812 860 0,'0'0'14'0,"0"0"-14"0,0 0 4 16,0 0-2-1,0 0-2-15,0 0 26 0,-104-160 26 16,81 123-16-16,1-3-10 15,-2-3 4-15,-3-8-14 16,-4-6-8-16,-2-6-6 16,-3-1 0-16,0 2 0 15,-4 8 2-15,-4 8 6 16,-8 7 4-16,-1 7-14 16,-10 6 0-16,-1 0-2 0,-3 2 2 15,-4 0 2 1,-5-4-2-16,-6 2-2 0,-7-4 2 15,-7 4-4 1,-7 1 0-16,-8 10 2 0,-14 4-20 16,-18 8 8-1,-10-1 14-15,-5 4 2 0,-10 0-2 16,3 0 0-16,-7 0-2 0,-3 6 0 16,-3 7 2-1,1 1 0-15,1 0 0 0,1 3 2 16,3 1 2-1,5 2-4-15,4 4 0 0,9 2-2 16,3 8 2 0,4 2 0-16,4 8-2 0,8 0 2 15,8 1-2 1,8-1 2-16,12-3 0 16,11 6 0-16,7-1 0 0,9 4 0 15,9 2 0-15,6 5 0 16,12 1-4-16,17 0-2 15,14 2-2-15,13-2 2 16,9-2 4-16,18 2 2 16,31 1 0-16,24-1 2 15,21 4 2-15,12-2-4 16,27 1 2-16,14-4-2 0,17-1 0 16,21-8 0-1,11-7 0-15,12-9 0 0,18-8 0 16,15-6 4-1,11-6 0-15,13-10-4 0,-2-2 0 16,-6-8-2 0,-12-27 4-16,-16-6-2 0,-13-9 4 15,-15-13-2 1,-12-5 2-16,-20-14-4 0,-24-4 4 16,-20-6 6-16,-32 3-2 0,-28 5 14 15,-30 4 2 1,-27 2 20-16,-8 1-26 15,-37 1-18-15,-36 8-2 16,-27 10-30-16,-31 14-104 16,-30 18-92-16,-35 8-290 15</inkml:trace>
  <inkml:trace contextRef="#ctx0" brushRef="#br0" timeOffset="139299.969">9634 8414 892 0,'0'0'356'0,"0"0"-356"0,0 0-10 16,0 0 10-1,0 0 4-15,0 0 4 0,0 0 68 16,430-72 8 0,-166-49-54-16,40-19-20 0,7-1-8 15,-5 7-2 1,-14 8-54-16,-13-13-398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05-20T08:46:36.6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4244 8857 204 0,'0'0'394'16,"0"0"-394"-16,0 0 0 0,0 0-22 15,0 0 6-15,0 0 16 0,0 0 6 16,0 0 2-1,-58 0-8-15,58 0 0 0,0 0 10 16,0 0-4 0,0 0 4-16,0 0 0 0,0 0 10 15,0 0 18 1,0 0 0-16,0 0-2 0,0 0 2 16,0 0-6-16,0 0-12 15,0 0-10-15,0 0-2 16,0 0 0-16,0 0 2 15,0 0 4-15,0 0 8 16,0 0-6-16,0 0-10 16,0 0-6-16,7 4 0 15,15 10 4-15,7 6 0 16,7 6 2-16,1 2-4 0,1 4 2 16,3 2 2-1,-1-2-2-15,4-2 0 0,1-6 4 16,6-6 6-1,6-5 6-15,11-13 4 0,10 0-2 16,9-28 2 0,13-31 30-16,11-21-8 0,12-18-22 15,4-11-4 1,0-3-4-16,-9 6-6 0,-9 14-4 16,-11 14 4-16,-11 17 0 0,0 3-6 15,-2 2 0 1,-7 6-2-16,-9 6 0 0,-21 10-2 15,-13 12 2 1,-14 10 0-16,-7 4-2 16,-10 4 6-16,-1 2 18 15,-1 2 24-15,-2 0-10 0,0 0-10 16,0 0-6 0,0-2-8-16,2 2-4 0,-2 0-2 15,2-2-4-15,-2 2 0 16,2-2-2-16,-2 0-2 15,2-1 0-15,-2 3-4 16,0 0-12-16,2-1-74 16,6 1-108-16,1 0-196 15</inkml:trace>
  <inkml:trace contextRef="#ctx0" brushRef="#br0" timeOffset="750.202">8575 9162 1096 0,'0'0'118'0,"0"0"-112"15,0 0-4 1,0 0-2-16,0 0 4 0,0 0 6 16,-28 12 10-16,28-10 4 0,4-2-6 15,38 0-4 1,39-22 6-16,48-32 24 0,51-27 4 15,34-23-12 1,29-14-12-16,5-4-14 0,-17 9-2 16,-17 17-8-1,-36 13-2-15,-26 22 2 0,-28 10 0 16,-23 11 0-16,-26 8 0 16,-17 10 0-16,-22 4 2 15,-12 4-2-15,-10 5 2 16,-8 4-2-16,-3 1 2 15,-3 4-4-15,0 0 2 16,0 0-18-16,0 0-46 16,0 0-136-16,0 9-196 15</inkml:trace>
  <inkml:trace contextRef="#ctx0" brushRef="#br0" timeOffset="1649.783">14707 9250 1332 0,'0'0'76'0,"0"0"-76"0,0 0-24 16,0 0-24-16,0 0 22 16,0 0 26-16,-7 12 26 15,42-32-4-15,48-28-8 16,46-31-10-16,43-17 2 16,40-13-6-16,15-4-2 0,7 9 2 15,-13 9-2 1,-32 19 2-16,-42 18 0 0,-40 18 0 15,-41 17 0 1,-29 10 0-16,-20 8 0 0,-10 4-8 16,-4 1-2-1,-1-2-18-15,0-1-66 0,2 3-90 16,5 0-88-16,2 0-232 0</inkml:trace>
  <inkml:trace contextRef="#ctx0" brushRef="#br0" timeOffset="7310.116">15932 8892 21 0,'0'0'1169'0,"0"0"-1131"0,0 0-38 15,0 0 0 1,0 0 2-16,0 0 8 0,0 0 4 15,-21-15-14 1,21 17-6-16,12 18 0 0,11 8 6 16,4 8 4-1,2 0-2-15,0-3 0 0,-1-9 0 16,-1-9 2-16,4-7-2 0,12-8 8 16,15-18 16-1,19-33 48-15,26-28 2 0,19-21-38 16,19-16-8-1,11-11-6-15,8 1-14 16,0 6-10-16,-6 17 0 16,-18 17-4-16,-29 25 4 0,-38 18-4 15,-29 18 2 1,-25 12-12-16,-10 6-24 0,-3 4-60 16,3-1-56-16,0 2-90 15,-3-3-124-15,2-4-239 16</inkml:trace>
  <inkml:trace contextRef="#ctx0" brushRef="#br0" timeOffset="9329.864">3251 17030 336 0,'0'0'786'0,"0"0"-768"0,0 0-18 16,0 0 0-1,0 0 10-15,0 0 2 16,-119 22 40-16,119-22-28 16,0 0-24-16,9 0 0 0,31-35 6 15,24-28 0-15,23-31 0 16,13-26 2-16,8-5-4 15,-4 5 2-15,-3 8-2 16,-7 19 0-16,-15 13-2 16,-16 22-2-16,-20 20 2 15,-22 20-2-15,-11 10 0 16,-10 8 2-16,0 0-4 16,0 0 2-16,0 0-20 0,0 0-48 15,0 0-40 1,0 24-86-16,0 6-150 0,0 2-159 15</inkml:trace>
  <inkml:trace contextRef="#ctx0" brushRef="#br0" timeOffset="16289.932">10177 17431 1166 0,'0'0'284'15,"0"0"-284"-15,0 0-6 0,0 0 0 16,0 0 6-1,0 0 6-15,0 0 2 0,-196 36-2 16,196-36-6 0,0 0 2-16,7 0-2 0,33-8 0 15,46-50 2 1,78-58 0-16,85-76-2 16,88-59-48-16,21-19-428 0</inkml:trace>
  <inkml:trace contextRef="#ctx0" brushRef="#br0" timeOffset="19454.605">14841 17530 904 0,'0'0'324'15,"0"0"-268"1,0 0-56-16,0 0-4 0,0 0 0 16,0 0 2-1,0 0 2-15,24 6 2 0,23-6-2 16,36-14 10-16,43-36 10 0,41-39 10 16,38-35-20-1,28-33-10-15,12-25-10 16,0-2-68-16,-12 13-122 15,-15 15-202-15</inkml:trace>
  <inkml:trace contextRef="#ctx0" brushRef="#br0" timeOffset="22289.714">22994 16641 582 0,'0'0'160'15,"0"0"-104"-15,0 0-44 16,0 0 40-16,0 0 22 0,0 0 4 15,0 0-8 1,-37-18-16-16,35 14-8 0,2 4-2 16,0 0-8-1,0 0-10-15,0 0-8 0,0 0 2 16,0 14-2-16,16 34-6 16,20 28 16-1,13 19-6-15,6 3-4 0,5-10-4 16,6-15-8-16,-2-15-4 15,1-32 2-15,3-26 4 16,10-26 16-16,27-73 16 16,22-47-6-16,22-38-26 15,14-22-8 1,5-8-14-16,7 0-70 0,24-5-138 16,30 5-196-16,22 7-244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EEF10-E63E-419C-98C7-0AE7022C9BC4}" type="datetimeFigureOut">
              <a:rPr lang="en-IN" smtClean="0"/>
              <a:t>20-05-2019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32E67-D7B6-4F7F-A1A4-6599F0E7923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724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32E67-D7B6-4F7F-A1A4-6599F0E7923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919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32E67-D7B6-4F7F-A1A4-6599F0E79239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1231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32E67-D7B6-4F7F-A1A4-6599F0E79239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3153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32E67-D7B6-4F7F-A1A4-6599F0E79239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6157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32E67-D7B6-4F7F-A1A4-6599F0E79239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3238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32E67-D7B6-4F7F-A1A4-6599F0E79239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0220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32E67-D7B6-4F7F-A1A4-6599F0E79239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773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32E67-D7B6-4F7F-A1A4-6599F0E79239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646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32E67-D7B6-4F7F-A1A4-6599F0E79239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3707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32E67-D7B6-4F7F-A1A4-6599F0E79239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49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32E67-D7B6-4F7F-A1A4-6599F0E79239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6879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32E67-D7B6-4F7F-A1A4-6599F0E7923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769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32E67-D7B6-4F7F-A1A4-6599F0E79239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7076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32E67-D7B6-4F7F-A1A4-6599F0E79239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5342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32E67-D7B6-4F7F-A1A4-6599F0E79239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255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5540-25C5-4C16-BD56-4B1D716D3C7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19AA-EE2C-4901-B4FC-62599B8C0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5540-25C5-4C16-BD56-4B1D716D3C7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19AA-EE2C-4901-B4FC-62599B8C0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5540-25C5-4C16-BD56-4B1D716D3C7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19AA-EE2C-4901-B4FC-62599B8C0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5540-25C5-4C16-BD56-4B1D716D3C7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19AA-EE2C-4901-B4FC-62599B8C0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3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5540-25C5-4C16-BD56-4B1D716D3C7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19AA-EE2C-4901-B4FC-62599B8C0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5540-25C5-4C16-BD56-4B1D716D3C7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19AA-EE2C-4901-B4FC-62599B8C0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2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5540-25C5-4C16-BD56-4B1D716D3C7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19AA-EE2C-4901-B4FC-62599B8C0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3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5540-25C5-4C16-BD56-4B1D716D3C7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19AA-EE2C-4901-B4FC-62599B8C0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5540-25C5-4C16-BD56-4B1D716D3C7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19AA-EE2C-4901-B4FC-62599B8C0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1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5540-25C5-4C16-BD56-4B1D716D3C7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19AA-EE2C-4901-B4FC-62599B8C0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3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5540-25C5-4C16-BD56-4B1D716D3C7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19AA-EE2C-4901-B4FC-62599B8C0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15540-25C5-4C16-BD56-4B1D716D3C7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419AA-EE2C-4901-B4FC-62599B8C0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Padma Awards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athiyamanteam.com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0ED223-5BE8-4BF6-974D-A4C8A95EE9CA}"/>
                  </a:ext>
                </a:extLst>
              </p14:cNvPr>
              <p14:cNvContentPartPr/>
              <p14:nvPr/>
            </p14:nvContentPartPr>
            <p14:xfrm>
              <a:off x="1837440" y="2320920"/>
              <a:ext cx="7102800" cy="2421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0ED223-5BE8-4BF6-974D-A4C8A95EE9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8080" y="2311560"/>
                <a:ext cx="7121520" cy="244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212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b="1" dirty="0"/>
              <a:t>மதுரை சின்னப்பிள்ளை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à®à®¿à®©à¯à®©à®ªà¯à®ªà®¿à®³à¯à®³à¯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0" y="1825625"/>
            <a:ext cx="8189175" cy="460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1D0F75-D358-4F0E-8283-032F26ABD2B8}"/>
                  </a:ext>
                </a:extLst>
              </p14:cNvPr>
              <p14:cNvContentPartPr/>
              <p14:nvPr/>
            </p14:nvContentPartPr>
            <p14:xfrm>
              <a:off x="7555320" y="4157280"/>
              <a:ext cx="877680" cy="110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1D0F75-D358-4F0E-8283-032F26ABD2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5960" y="4147920"/>
                <a:ext cx="896400" cy="11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805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டேபிள் டென்னிஸ் வீரர் சரத் கமல், </a:t>
            </a:r>
            <a:b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26589"/>
            <a:ext cx="8174688" cy="51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6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மேல்மருவத்தூர் ஆதிபராசக்தி சித்த பீட ஆன்மிக குரு பங்காரு அடிகளார்,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à®®à¯à®²à¯à®®à®°à¯à®µà®¤à¯à®¤à¯à®°à¯ à®à®¤à®¿à®ªà®°à®¾à®à®à¯à®¤à®¿ à®à®¿à®¤à¯à®¤ à®ªà¯à® à®à®©à¯à®®à¯à® à®à¯à®°à¯ à®ªà®à¯à®à®¾à®°à¯ à®à®à®¿à®à®³à®¾à®°à¯,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2"/>
          <a:stretch/>
        </p:blipFill>
        <p:spPr bwMode="auto">
          <a:xfrm>
            <a:off x="3447415" y="2366963"/>
            <a:ext cx="33332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BB471C-FBD8-4F7F-8AFA-ABCC854353D3}"/>
                  </a:ext>
                </a:extLst>
              </p14:cNvPr>
              <p14:cNvContentPartPr/>
              <p14:nvPr/>
            </p14:nvContentPartPr>
            <p14:xfrm>
              <a:off x="4277520" y="1019880"/>
              <a:ext cx="5306760" cy="1353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BB471C-FBD8-4F7F-8AFA-ABCC854353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8160" y="1010520"/>
                <a:ext cx="5325480" cy="13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032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பரதநாட்டியக் கலைஞரான திருநங்கை நர்த்தகி நடராஜ்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cms-img.puthiyathalaimurai.com/uploads/common/2019/01/26/091609_n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E8A684-3C8E-4CF3-9473-A336AC6CA9E8}"/>
                  </a:ext>
                </a:extLst>
              </p14:cNvPr>
              <p14:cNvContentPartPr/>
              <p14:nvPr/>
            </p14:nvContentPartPr>
            <p14:xfrm>
              <a:off x="2584800" y="213840"/>
              <a:ext cx="8157960" cy="1544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E8A684-3C8E-4CF3-9473-A336AC6CA9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5440" y="204480"/>
                <a:ext cx="8176680" cy="156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018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கோவையை சேர்ந்த மருத்துவர் </a:t>
            </a:r>
            <a:b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ராமநாதன்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வி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ரமணி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சங்கரா கண் அறக்கட்டளையின் நிர்வாகத் தலைவராவார். இந்த அறக்கட்டளையின் கீழ் சங்கரா கண் மருத்துவமனை இயங்கி வருகிறது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pic>
        <p:nvPicPr>
          <p:cNvPr id="6146" name="Picture 2" descr="à®¯à®¾à®°à¯ à®à®¨à¯à®¤ à®°à®®à®£à®¿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28" y="169068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4B186D-2675-4A4B-B7A7-C6E296DCE268}"/>
                  </a:ext>
                </a:extLst>
              </p14:cNvPr>
              <p14:cNvContentPartPr/>
              <p14:nvPr/>
            </p14:nvContentPartPr>
            <p14:xfrm>
              <a:off x="2418120" y="1766520"/>
              <a:ext cx="3466440" cy="4292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4B186D-2675-4A4B-B7A7-C6E296DCE2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8760" y="1757160"/>
                <a:ext cx="3485160" cy="431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0180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டிரம்ஸ் இசைக்கலைஞர் சிவமணி</a:t>
            </a:r>
            <a:b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Shri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Anandan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Sivamani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Image result for à®à®¿à®°à®®à¯à®¸à¯ à®à®à¯à®à¯à®à®²à¯à®à®°à¯ à®à®¿à®µà®®à®£à®¿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3" y="2001129"/>
            <a:ext cx="7158573" cy="41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02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பாரத ரத்னா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குடிமக்களுக்கு வழங்கப்படும் மிக உயரிய விருதான பாரத ரத்னா விருதுக்கு முன்னாள் குடியரசுத் தலைவர் பிரணாப் முகர்ஜி (83) தேர்வு செய்யப்பட்டுள்ளார்.  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பாரதிய ஜன சங்க மூத்த தலைவர் நானாஜி தேஷ்முக், இசைக் கலைஞர் புபேன் ஹசாரியா ஆகியோர் மரணத்துக்கு பிறகு இவ்விருதுக்குத் தேர்வு செய்யப்பட்டுள்ளனர்.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9070C4-76A7-440C-ABA1-75DDF2520FC5}"/>
                  </a:ext>
                </a:extLst>
              </p14:cNvPr>
              <p14:cNvContentPartPr/>
              <p14:nvPr/>
            </p14:nvContentPartPr>
            <p14:xfrm>
              <a:off x="3828960" y="574920"/>
              <a:ext cx="7226640" cy="4247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9070C4-76A7-440C-ABA1-75DDF2520F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9600" y="565560"/>
                <a:ext cx="7245360" cy="426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293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awar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0" y="1690688"/>
            <a:ext cx="590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ages.dinamani.com/uploads/user/ckeditor_images/article/2019/1/26/award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8" r="15332"/>
          <a:stretch/>
        </p:blipFill>
        <p:spPr bwMode="auto">
          <a:xfrm>
            <a:off x="6581580" y="1761356"/>
            <a:ext cx="3151163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BD90FD-7499-47E2-8D77-3DFE1C269970}"/>
                  </a:ext>
                </a:extLst>
              </p14:cNvPr>
              <p14:cNvContentPartPr/>
              <p14:nvPr/>
            </p14:nvContentPartPr>
            <p14:xfrm>
              <a:off x="1783080" y="4640760"/>
              <a:ext cx="6298200" cy="77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BD90FD-7499-47E2-8D77-3DFE1C2699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3720" y="4631400"/>
                <a:ext cx="6316920" cy="78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514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padmaawards.gov.in/Pimages/awardees2019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593" y="198193"/>
            <a:ext cx="5740254" cy="60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847" y="198194"/>
            <a:ext cx="6063175" cy="60631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618228-130F-47D8-A9DD-7FF327700580}"/>
                  </a:ext>
                </a:extLst>
              </p14:cNvPr>
              <p14:cNvContentPartPr/>
              <p14:nvPr/>
            </p14:nvContentPartPr>
            <p14:xfrm>
              <a:off x="1164600" y="2163960"/>
              <a:ext cx="7533720" cy="3447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618228-130F-47D8-A9DD-7FF3277005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5240" y="2154600"/>
                <a:ext cx="7552440" cy="346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617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4" descr="https://padmaawards.gov.in/Pimages/awardees2019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C37F2A-2C71-4D2F-90B6-A24BE83181C1}"/>
                  </a:ext>
                </a:extLst>
              </p14:cNvPr>
              <p14:cNvContentPartPr/>
              <p14:nvPr/>
            </p14:nvContentPartPr>
            <p14:xfrm>
              <a:off x="2343600" y="4802040"/>
              <a:ext cx="437400" cy="309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C37F2A-2C71-4D2F-90B6-A24BE83181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4240" y="4792680"/>
                <a:ext cx="456120" cy="32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805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பத்ம விருதுகள்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a-IN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அரசியல், சமூகம், நிர்வாகம், கலை, கலாச்சாரம், இசை, நடனம், சினிமா, நாடகம், ஓவியம், சிற்பம், சட்டம், நீதி, பொதுச் சேவை சமூக நலம் போன்ற பல்வேறு துறைகளில் சிறந்த முறையில் பணியாற்றியவர்களைக் கண்டறிந்து, அவர்களைக் கௌரவிக்கும் விதமாக ஆண்டுதோறும் பத்மஸ்ரீ, பத்ம விபூஷண், பத்ம பூஷண் உள்ளிட்ட விருதுகள் வழங்கப்படும். 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ta-IN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இவ்விருதுகளை 'பத்ம விருதுகள்' என்று குறிப்பிடுவது வழக்கம். 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ta-IN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அதன்படி, இந்த ஆண்டுக்கான பத்ம விருதுகள் 112 பேருக்கு அறிவிக்கப்பட்டுள்ளது. இதில், 94 பேர் பத்ம ஸ்ரீ விருதும், 4 பேருக்கு பத்ம விபூஷண் விருதும், 14 பேருக்கு பத்ம பூஷண் விருதும் அறிவிக்கப்பட்டுள்ளது</a:t>
            </a:r>
            <a:r>
              <a:rPr lang="ta-IN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endParaRPr lang="en-U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1DB32C-0DAB-4459-ADBE-A7245C774B76}"/>
                  </a:ext>
                </a:extLst>
              </p14:cNvPr>
              <p14:cNvContentPartPr/>
              <p14:nvPr/>
            </p14:nvContentPartPr>
            <p14:xfrm>
              <a:off x="1925640" y="1554840"/>
              <a:ext cx="8202960" cy="430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1DB32C-0DAB-4459-ADBE-A7245C774B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6280" y="1545480"/>
                <a:ext cx="8221680" cy="432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320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விருது பெறுபவர்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21 நபர்கள் பெண்கள்</a:t>
            </a:r>
          </a:p>
          <a:p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வெளிநாட்டவர்கள் வெளிநாடு வாழ் இந்தியர்கள் இந்திய வம்சாவளியினர் பூர்வகுடி இந்திய மக்கள் ஆகிய பிரிவுகளில் இருந்து பதினொரு நபர்கள்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இறந்து போனவர்கள்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பட்டியலில் மூன்று நபர்கள்</a:t>
            </a:r>
          </a:p>
          <a:p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ஒரு திருநங்கை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48A128-DCBB-46C5-A040-48A97C1D4FF0}"/>
                  </a:ext>
                </a:extLst>
              </p14:cNvPr>
              <p14:cNvContentPartPr/>
              <p14:nvPr/>
            </p14:nvContentPartPr>
            <p14:xfrm>
              <a:off x="978120" y="518040"/>
              <a:ext cx="9125280" cy="4761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48A128-DCBB-46C5-A040-48A97C1D4F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8760" y="508680"/>
                <a:ext cx="9144000" cy="478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879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a-IN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பத்மஸ்ரீ விருதுக்கு தமிழ்நாட்டில் இருந்து ஏழு நபர்கள் தேர்ந்தெடுக்கப்பட்டுள்ளனர்</a:t>
            </a:r>
          </a:p>
          <a:p>
            <a:r>
              <a:rPr lang="ta-IN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மேல்மருவத்தூர் ஆதிபராசக்தி சித்த பீட ஆன்மிக குரு பங்காரு அடிகளார்,</a:t>
            </a:r>
          </a:p>
          <a:p>
            <a:r>
              <a:rPr lang="ta-IN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நடிகர் பிரபுதேவா, </a:t>
            </a:r>
          </a:p>
          <a:p>
            <a:r>
              <a:rPr lang="ta-IN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டேபிள் டென்னிஸ் வீரர் சரத் கமல், </a:t>
            </a:r>
          </a:p>
          <a:p>
            <a:r>
              <a:rPr lang="ta-IN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பரதநாட்டிய கலைஞர் திருநங்கை நர்த்தகி நடராஜ், </a:t>
            </a:r>
          </a:p>
          <a:p>
            <a:r>
              <a:rPr lang="ta-IN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பிரபல சமூகசேவகி மதுரை சின்னப்பிள்ளை, </a:t>
            </a:r>
          </a:p>
          <a:p>
            <a:r>
              <a:rPr lang="ta-IN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பிரபல கண் சிகிச்சை நிபுணர் டாக்டர் ஆர்.வி.ரமணி, </a:t>
            </a:r>
          </a:p>
          <a:p>
            <a:r>
              <a:rPr lang="ta-IN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டிரம்ஸ் இசைக்கலைஞர் சிவமணி, </a:t>
            </a:r>
          </a:p>
          <a:p>
            <a:r>
              <a:rPr lang="ta-IN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அறுவை சிகிச்சை நிபுணர் டாக்டர் ராமசாமி வெங்கடசாமி </a:t>
            </a:r>
          </a:p>
          <a:p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9594CA1-80D9-4FFB-BCD5-163601864A1E}"/>
                  </a:ext>
                </a:extLst>
              </p14:cNvPr>
              <p14:cNvContentPartPr/>
              <p14:nvPr/>
            </p14:nvContentPartPr>
            <p14:xfrm>
              <a:off x="1545480" y="1085040"/>
              <a:ext cx="8072640" cy="4566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9594CA1-80D9-4FFB-BCD5-163601864A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6120" y="1075680"/>
                <a:ext cx="8091360" cy="458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08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7855634" cy="60492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57E9982-1AC2-439D-9114-5ECDFB2CA203}"/>
                  </a:ext>
                </a:extLst>
              </p14:cNvPr>
              <p14:cNvContentPartPr/>
              <p14:nvPr/>
            </p14:nvContentPartPr>
            <p14:xfrm>
              <a:off x="1127520" y="2873160"/>
              <a:ext cx="7900920" cy="3440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57E9982-1AC2-439D-9114-5ECDFB2CA2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8160" y="2863800"/>
                <a:ext cx="7919640" cy="345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1611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218</Words>
  <Application>Microsoft Office PowerPoint</Application>
  <PresentationFormat>Widescreen</PresentationFormat>
  <Paragraphs>45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Unicode MS</vt:lpstr>
      <vt:lpstr>Arial</vt:lpstr>
      <vt:lpstr>Bahnschrift</vt:lpstr>
      <vt:lpstr>Calibri</vt:lpstr>
      <vt:lpstr>Calibri Light</vt:lpstr>
      <vt:lpstr>Office Theme</vt:lpstr>
      <vt:lpstr>Padma Awards 2019</vt:lpstr>
      <vt:lpstr>பாரத ரத்னா</vt:lpstr>
      <vt:lpstr>PowerPoint Presentation</vt:lpstr>
      <vt:lpstr>PowerPoint Presentation</vt:lpstr>
      <vt:lpstr>PowerPoint Presentation</vt:lpstr>
      <vt:lpstr> பத்ம விருதுகள் </vt:lpstr>
      <vt:lpstr>PowerPoint Presentation</vt:lpstr>
      <vt:lpstr>PowerPoint Presentation</vt:lpstr>
      <vt:lpstr>PowerPoint Presentation</vt:lpstr>
      <vt:lpstr>மதுரை சின்னப்பிள்ளை</vt:lpstr>
      <vt:lpstr>டேபிள் டென்னிஸ் வீரர் சரத் கமல்,  </vt:lpstr>
      <vt:lpstr>மேல்மருவத்தூர் ஆதிபராசக்தி சித்த பீட ஆன்மிக குரு பங்காரு அடிகளார்,</vt:lpstr>
      <vt:lpstr>பரதநாட்டியக் கலைஞரான திருநங்கை நர்த்தகி நடராஜ்</vt:lpstr>
      <vt:lpstr>கோவையை சேர்ந்த மருத்துவர்  ராமநாதன் வி ரமணி</vt:lpstr>
      <vt:lpstr>டிரம்ஸ் இசைக்கலைஞர் சிவமணி Shri Anandan Sivamani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Rajkumar Krishnan</dc:creator>
  <cp:lastModifiedBy>Rajkumar Krishnan</cp:lastModifiedBy>
  <cp:revision>10</cp:revision>
  <dcterms:created xsi:type="dcterms:W3CDTF">2019-05-20T04:20:28Z</dcterms:created>
  <dcterms:modified xsi:type="dcterms:W3CDTF">2019-05-20T10:07:22Z</dcterms:modified>
</cp:coreProperties>
</file>